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 id="2147483684" r:id="rId2"/>
  </p:sldMasterIdLst>
  <p:notesMasterIdLst>
    <p:notesMasterId r:id="rId47"/>
  </p:notesMasterIdLst>
  <p:handoutMasterIdLst>
    <p:handoutMasterId r:id="rId48"/>
  </p:handoutMasterIdLst>
  <p:sldIdLst>
    <p:sldId id="256" r:id="rId3"/>
    <p:sldId id="257" r:id="rId4"/>
    <p:sldId id="274" r:id="rId5"/>
    <p:sldId id="258" r:id="rId6"/>
    <p:sldId id="259" r:id="rId7"/>
    <p:sldId id="260" r:id="rId8"/>
    <p:sldId id="261" r:id="rId9"/>
    <p:sldId id="275" r:id="rId10"/>
    <p:sldId id="262" r:id="rId11"/>
    <p:sldId id="263" r:id="rId12"/>
    <p:sldId id="264" r:id="rId13"/>
    <p:sldId id="265" r:id="rId14"/>
    <p:sldId id="266" r:id="rId15"/>
    <p:sldId id="267" r:id="rId16"/>
    <p:sldId id="276" r:id="rId17"/>
    <p:sldId id="277" r:id="rId18"/>
    <p:sldId id="278" r:id="rId19"/>
    <p:sldId id="290" r:id="rId20"/>
    <p:sldId id="291" r:id="rId21"/>
    <p:sldId id="293" r:id="rId22"/>
    <p:sldId id="294" r:id="rId23"/>
    <p:sldId id="279" r:id="rId24"/>
    <p:sldId id="295" r:id="rId25"/>
    <p:sldId id="280" r:id="rId26"/>
    <p:sldId id="296" r:id="rId27"/>
    <p:sldId id="282" r:id="rId28"/>
    <p:sldId id="298" r:id="rId29"/>
    <p:sldId id="281" r:id="rId30"/>
    <p:sldId id="299" r:id="rId31"/>
    <p:sldId id="283" r:id="rId32"/>
    <p:sldId id="300" r:id="rId33"/>
    <p:sldId id="284" r:id="rId34"/>
    <p:sldId id="301" r:id="rId35"/>
    <p:sldId id="285" r:id="rId36"/>
    <p:sldId id="286" r:id="rId37"/>
    <p:sldId id="302" r:id="rId38"/>
    <p:sldId id="297" r:id="rId39"/>
    <p:sldId id="287" r:id="rId40"/>
    <p:sldId id="303" r:id="rId41"/>
    <p:sldId id="288" r:id="rId42"/>
    <p:sldId id="289" r:id="rId43"/>
    <p:sldId id="292" r:id="rId44"/>
    <p:sldId id="304" r:id="rId45"/>
    <p:sldId id="305" r:id="rId46"/>
  </p:sldIdLst>
  <p:sldSz cx="13004800" cy="9753600"/>
  <p:notesSz cx="7086600" cy="9372600"/>
  <p:defaultTextStyle>
    <a:defPPr>
      <a:defRPr lang="en-US"/>
    </a:defPPr>
    <a:lvl1pPr algn="ctr" rtl="0" fontAlgn="base">
      <a:spcBef>
        <a:spcPct val="0"/>
      </a:spcBef>
      <a:spcAft>
        <a:spcPct val="0"/>
      </a:spcAft>
      <a:defRPr sz="4300" kern="1200">
        <a:solidFill>
          <a:srgbClr val="000000"/>
        </a:solidFill>
        <a:latin typeface="GillSans" pitchFamily="-112" charset="0"/>
        <a:ea typeface="ヒラギノ角ゴ Pro W3" pitchFamily="-112" charset="-128"/>
        <a:cs typeface="+mn-cs"/>
        <a:sym typeface="GillSans" pitchFamily="-112" charset="0"/>
      </a:defRPr>
    </a:lvl1pPr>
    <a:lvl2pPr marL="455613" indent="1588" algn="ctr" rtl="0" fontAlgn="base">
      <a:spcBef>
        <a:spcPct val="0"/>
      </a:spcBef>
      <a:spcAft>
        <a:spcPct val="0"/>
      </a:spcAft>
      <a:defRPr sz="4300" kern="1200">
        <a:solidFill>
          <a:srgbClr val="000000"/>
        </a:solidFill>
        <a:latin typeface="GillSans" pitchFamily="-112" charset="0"/>
        <a:ea typeface="ヒラギノ角ゴ Pro W3" pitchFamily="-112" charset="-128"/>
        <a:cs typeface="+mn-cs"/>
        <a:sym typeface="GillSans" pitchFamily="-112" charset="0"/>
      </a:defRPr>
    </a:lvl2pPr>
    <a:lvl3pPr marL="912813" indent="1588" algn="ctr" rtl="0" fontAlgn="base">
      <a:spcBef>
        <a:spcPct val="0"/>
      </a:spcBef>
      <a:spcAft>
        <a:spcPct val="0"/>
      </a:spcAft>
      <a:defRPr sz="4300" kern="1200">
        <a:solidFill>
          <a:srgbClr val="000000"/>
        </a:solidFill>
        <a:latin typeface="GillSans" pitchFamily="-112" charset="0"/>
        <a:ea typeface="ヒラギノ角ゴ Pro W3" pitchFamily="-112" charset="-128"/>
        <a:cs typeface="+mn-cs"/>
        <a:sym typeface="GillSans" pitchFamily="-112" charset="0"/>
      </a:defRPr>
    </a:lvl3pPr>
    <a:lvl4pPr marL="1370013" indent="1588" algn="ctr" rtl="0" fontAlgn="base">
      <a:spcBef>
        <a:spcPct val="0"/>
      </a:spcBef>
      <a:spcAft>
        <a:spcPct val="0"/>
      </a:spcAft>
      <a:defRPr sz="4300" kern="1200">
        <a:solidFill>
          <a:srgbClr val="000000"/>
        </a:solidFill>
        <a:latin typeface="GillSans" pitchFamily="-112" charset="0"/>
        <a:ea typeface="ヒラギノ角ゴ Pro W3" pitchFamily="-112" charset="-128"/>
        <a:cs typeface="+mn-cs"/>
        <a:sym typeface="GillSans" pitchFamily="-112" charset="0"/>
      </a:defRPr>
    </a:lvl4pPr>
    <a:lvl5pPr marL="1827213" indent="1588" algn="ctr" rtl="0" fontAlgn="base">
      <a:spcBef>
        <a:spcPct val="0"/>
      </a:spcBef>
      <a:spcAft>
        <a:spcPct val="0"/>
      </a:spcAft>
      <a:defRPr sz="4300" kern="1200">
        <a:solidFill>
          <a:srgbClr val="000000"/>
        </a:solidFill>
        <a:latin typeface="GillSans" pitchFamily="-112" charset="0"/>
        <a:ea typeface="ヒラギノ角ゴ Pro W3" pitchFamily="-112" charset="-128"/>
        <a:cs typeface="+mn-cs"/>
        <a:sym typeface="GillSans" pitchFamily="-112" charset="0"/>
      </a:defRPr>
    </a:lvl5pPr>
    <a:lvl6pPr marL="2286000" algn="l" defTabSz="914400" rtl="0" eaLnBrk="1" latinLnBrk="0" hangingPunct="1">
      <a:defRPr sz="4300" kern="1200">
        <a:solidFill>
          <a:srgbClr val="000000"/>
        </a:solidFill>
        <a:latin typeface="GillSans" pitchFamily="-112" charset="0"/>
        <a:ea typeface="ヒラギノ角ゴ Pro W3" pitchFamily="-112" charset="-128"/>
        <a:cs typeface="+mn-cs"/>
        <a:sym typeface="GillSans" pitchFamily="-112" charset="0"/>
      </a:defRPr>
    </a:lvl6pPr>
    <a:lvl7pPr marL="2743200" algn="l" defTabSz="914400" rtl="0" eaLnBrk="1" latinLnBrk="0" hangingPunct="1">
      <a:defRPr sz="4300" kern="1200">
        <a:solidFill>
          <a:srgbClr val="000000"/>
        </a:solidFill>
        <a:latin typeface="GillSans" pitchFamily="-112" charset="0"/>
        <a:ea typeface="ヒラギノ角ゴ Pro W3" pitchFamily="-112" charset="-128"/>
        <a:cs typeface="+mn-cs"/>
        <a:sym typeface="GillSans" pitchFamily="-112" charset="0"/>
      </a:defRPr>
    </a:lvl7pPr>
    <a:lvl8pPr marL="3200400" algn="l" defTabSz="914400" rtl="0" eaLnBrk="1" latinLnBrk="0" hangingPunct="1">
      <a:defRPr sz="4300" kern="1200">
        <a:solidFill>
          <a:srgbClr val="000000"/>
        </a:solidFill>
        <a:latin typeface="GillSans" pitchFamily="-112" charset="0"/>
        <a:ea typeface="ヒラギノ角ゴ Pro W3" pitchFamily="-112" charset="-128"/>
        <a:cs typeface="+mn-cs"/>
        <a:sym typeface="GillSans" pitchFamily="-112" charset="0"/>
      </a:defRPr>
    </a:lvl8pPr>
    <a:lvl9pPr marL="3657600" algn="l" defTabSz="914400" rtl="0" eaLnBrk="1" latinLnBrk="0" hangingPunct="1">
      <a:defRPr sz="4300" kern="1200">
        <a:solidFill>
          <a:srgbClr val="000000"/>
        </a:solidFill>
        <a:latin typeface="GillSans" pitchFamily="-112" charset="0"/>
        <a:ea typeface="ヒラギノ角ゴ Pro W3" pitchFamily="-112" charset="-128"/>
        <a:cs typeface="+mn-cs"/>
        <a:sym typeface="GillSans" pitchFamily="-11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35" autoAdjust="0"/>
    <p:restoredTop sz="90941" autoAdjust="0"/>
  </p:normalViewPr>
  <p:slideViewPr>
    <p:cSldViewPr>
      <p:cViewPr>
        <p:scale>
          <a:sx n="40" d="100"/>
          <a:sy n="40" d="100"/>
        </p:scale>
        <p:origin x="-2004" y="-306"/>
      </p:cViewPr>
      <p:guideLst>
        <p:guide orient="horz" pos="3072"/>
        <p:guide pos="4096"/>
      </p:guideLst>
    </p:cSldViewPr>
  </p:slideViewPr>
  <p:outlineViewPr>
    <p:cViewPr>
      <p:scale>
        <a:sx n="33" d="100"/>
        <a:sy n="33" d="100"/>
      </p:scale>
      <p:origin x="42" y="6390"/>
    </p:cViewPr>
  </p:outlineViewPr>
  <p:notesTextViewPr>
    <p:cViewPr>
      <p:scale>
        <a:sx n="100" d="100"/>
        <a:sy n="100" d="100"/>
      </p:scale>
      <p:origin x="0" y="0"/>
    </p:cViewPr>
  </p:notesTextViewPr>
  <p:sorterViewPr>
    <p:cViewPr>
      <p:scale>
        <a:sx n="66" d="100"/>
        <a:sy n="66" d="100"/>
      </p:scale>
      <p:origin x="0" y="607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1440" tIns="45720" rIns="91440" bIns="45720" rtlCol="0"/>
          <a:lstStyle>
            <a:lvl1pPr algn="r">
              <a:defRPr sz="1200"/>
            </a:lvl1pPr>
          </a:lstStyle>
          <a:p>
            <a:fld id="{CC3B54E1-8925-4EA8-BED2-C5A1E451E8D7}" type="datetimeFigureOut">
              <a:rPr lang="en-US" smtClean="0"/>
              <a:t>12/5/2011</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1440" tIns="45720" rIns="91440" bIns="45720" rtlCol="0" anchor="b"/>
          <a:lstStyle>
            <a:lvl1pPr algn="r">
              <a:defRPr sz="1200"/>
            </a:lvl1pPr>
          </a:lstStyle>
          <a:p>
            <a:fld id="{CF289C29-95CA-4B89-B42A-DD5A466F7FE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p:cNvSpPr>
          <p:nvPr>
            <p:ph type="hdr" sz="quarter"/>
          </p:nvPr>
        </p:nvSpPr>
        <p:spPr bwMode="auto">
          <a:xfrm>
            <a:off x="0" y="0"/>
            <a:ext cx="3070860" cy="468630"/>
          </a:xfrm>
          <a:prstGeom prst="rect">
            <a:avLst/>
          </a:prstGeom>
          <a:noFill/>
          <a:ln>
            <a:noFill/>
          </a:ln>
          <a:effectLst/>
          <a:extLst>
            <a:ext uri="{909E8E84-426E-40DD-AFC4-6F175D3DCCD1}">
              <a14:hiddenFill xmlns:a14="http://schemas.microsoft.com/office/drawing/2010/main" xmlns="">
                <a:blipFill dpi="0" rotWithShape="0">
                  <a:blip r:embed="rId2"/>
                  <a:srcRect/>
                  <a:tile tx="0" ty="0" sx="100000" sy="100000" flip="none" algn="tl"/>
                </a:blipFill>
              </a14:hiddenFill>
            </a:ex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046" tIns="47023" rIns="94046" bIns="47023" numCol="1" anchor="t" anchorCtr="0" compatLnSpc="1">
            <a:prstTxWarp prst="textNoShape">
              <a:avLst/>
            </a:prstTxWarp>
          </a:bodyPr>
          <a:lstStyle>
            <a:lvl1pPr algn="l">
              <a:defRPr sz="1200" smtClean="0"/>
            </a:lvl1pPr>
          </a:lstStyle>
          <a:p>
            <a:pPr>
              <a:defRPr/>
            </a:pPr>
            <a:endParaRPr lang="en-US"/>
          </a:p>
        </p:txBody>
      </p:sp>
      <p:sp>
        <p:nvSpPr>
          <p:cNvPr id="22531" name="Rectangle 3"/>
          <p:cNvSpPr>
            <a:spLocks noGrp="1"/>
          </p:cNvSpPr>
          <p:nvPr>
            <p:ph type="dt" idx="1"/>
          </p:nvPr>
        </p:nvSpPr>
        <p:spPr bwMode="auto">
          <a:xfrm>
            <a:off x="4015740" y="0"/>
            <a:ext cx="3070860" cy="468630"/>
          </a:xfrm>
          <a:prstGeom prst="rect">
            <a:avLst/>
          </a:prstGeom>
          <a:noFill/>
          <a:ln>
            <a:noFill/>
          </a:ln>
          <a:effectLst/>
          <a:extLst>
            <a:ext uri="{909E8E84-426E-40DD-AFC4-6F175D3DCCD1}">
              <a14:hiddenFill xmlns:a14="http://schemas.microsoft.com/office/drawing/2010/main" xmlns="">
                <a:blipFill dpi="0" rotWithShape="0">
                  <a:blip r:embed="rId2"/>
                  <a:srcRect/>
                  <a:tile tx="0" ty="0" sx="100000" sy="100000" flip="none" algn="tl"/>
                </a:blipFill>
              </a14:hiddenFill>
            </a:ex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046" tIns="47023" rIns="94046" bIns="47023" numCol="1" anchor="t" anchorCtr="0" compatLnSpc="1">
            <a:prstTxWarp prst="textNoShape">
              <a:avLst/>
            </a:prstTxWarp>
          </a:bodyPr>
          <a:lstStyle>
            <a:lvl1pPr algn="r">
              <a:defRPr sz="1200" smtClean="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a:effectLst/>
        </p:spPr>
      </p:sp>
      <p:sp>
        <p:nvSpPr>
          <p:cNvPr id="22533" name="Rectangle 5"/>
          <p:cNvSpPr>
            <a:spLocks noGrp="1"/>
          </p:cNvSpPr>
          <p:nvPr>
            <p:ph type="body" sz="quarter" idx="3"/>
          </p:nvPr>
        </p:nvSpPr>
        <p:spPr bwMode="auto">
          <a:xfrm>
            <a:off x="944880" y="4451985"/>
            <a:ext cx="5196840" cy="4217670"/>
          </a:xfrm>
          <a:prstGeom prst="rect">
            <a:avLst/>
          </a:prstGeom>
          <a:noFill/>
          <a:ln>
            <a:noFill/>
          </a:ln>
          <a:effectLst/>
          <a:extLst>
            <a:ext uri="{909E8E84-426E-40DD-AFC4-6F175D3DCCD1}">
              <a14:hiddenFill xmlns:a14="http://schemas.microsoft.com/office/drawing/2010/main" xmlns="">
                <a:blipFill dpi="0" rotWithShape="0">
                  <a:blip r:embed="rId2"/>
                  <a:srcRect/>
                  <a:tile tx="0" ty="0" sx="100000" sy="100000" flip="none" algn="tl"/>
                </a:blipFill>
              </a14:hiddenFill>
            </a:ex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046" tIns="47023" rIns="94046" bIns="470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p:cNvSpPr>
          <p:nvPr>
            <p:ph type="ftr" sz="quarter" idx="4"/>
          </p:nvPr>
        </p:nvSpPr>
        <p:spPr bwMode="auto">
          <a:xfrm>
            <a:off x="0" y="8903970"/>
            <a:ext cx="3070860" cy="468630"/>
          </a:xfrm>
          <a:prstGeom prst="rect">
            <a:avLst/>
          </a:prstGeom>
          <a:noFill/>
          <a:ln>
            <a:noFill/>
          </a:ln>
          <a:effectLst/>
          <a:extLst>
            <a:ext uri="{909E8E84-426E-40DD-AFC4-6F175D3DCCD1}">
              <a14:hiddenFill xmlns:a14="http://schemas.microsoft.com/office/drawing/2010/main" xmlns="">
                <a:blipFill dpi="0" rotWithShape="0">
                  <a:blip r:embed="rId2"/>
                  <a:srcRect/>
                  <a:tile tx="0" ty="0" sx="100000" sy="100000" flip="none" algn="tl"/>
                </a:blipFill>
              </a14:hiddenFill>
            </a:ex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046" tIns="47023" rIns="94046" bIns="47023" numCol="1" anchor="b" anchorCtr="0" compatLnSpc="1">
            <a:prstTxWarp prst="textNoShape">
              <a:avLst/>
            </a:prstTxWarp>
          </a:bodyPr>
          <a:lstStyle>
            <a:lvl1pPr algn="l">
              <a:defRPr sz="1200" smtClean="0"/>
            </a:lvl1pPr>
          </a:lstStyle>
          <a:p>
            <a:pPr>
              <a:defRPr/>
            </a:pPr>
            <a:endParaRPr lang="en-US"/>
          </a:p>
        </p:txBody>
      </p:sp>
      <p:sp>
        <p:nvSpPr>
          <p:cNvPr id="22535" name="Rectangle 7"/>
          <p:cNvSpPr>
            <a:spLocks noGrp="1"/>
          </p:cNvSpPr>
          <p:nvPr>
            <p:ph type="sldNum" sz="quarter" idx="5"/>
          </p:nvPr>
        </p:nvSpPr>
        <p:spPr bwMode="auto">
          <a:xfrm>
            <a:off x="4015740" y="8903970"/>
            <a:ext cx="3070860" cy="468630"/>
          </a:xfrm>
          <a:prstGeom prst="rect">
            <a:avLst/>
          </a:prstGeom>
          <a:noFill/>
          <a:ln>
            <a:noFill/>
          </a:ln>
          <a:effectLst/>
          <a:extLst>
            <a:ext uri="{909E8E84-426E-40DD-AFC4-6F175D3DCCD1}">
              <a14:hiddenFill xmlns:a14="http://schemas.microsoft.com/office/drawing/2010/main" xmlns="">
                <a:blipFill dpi="0" rotWithShape="0">
                  <a:blip r:embed="rId2"/>
                  <a:srcRect/>
                  <a:tile tx="0" ty="0" sx="100000" sy="100000" flip="none" algn="tl"/>
                </a:blipFill>
              </a14:hiddenFill>
            </a:ex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046" tIns="47023" rIns="94046" bIns="47023" numCol="1" anchor="b" anchorCtr="0" compatLnSpc="1">
            <a:prstTxWarp prst="textNoShape">
              <a:avLst/>
            </a:prstTxWarp>
          </a:bodyPr>
          <a:lstStyle>
            <a:lvl1pPr algn="r">
              <a:defRPr sz="1200" smtClean="0"/>
            </a:lvl1pPr>
          </a:lstStyle>
          <a:p>
            <a:pPr>
              <a:defRPr/>
            </a:pPr>
            <a:fld id="{DE121EBA-08CF-4518-A175-FB49C74BF8C3}" type="slidenum">
              <a:rPr lang="en-US"/>
              <a:pPr>
                <a:defRPr/>
              </a:pPr>
              <a:t>‹#›</a:t>
            </a:fld>
            <a:endParaRPr lang="en-US"/>
          </a:p>
        </p:txBody>
      </p:sp>
    </p:spTree>
    <p:extLst>
      <p:ext uri="{BB962C8B-B14F-4D97-AF65-F5344CB8AC3E}">
        <p14:creationId xmlns:p14="http://schemas.microsoft.com/office/powerpoint/2010/main" xmlns="" val="1454403091"/>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100" kern="1200">
        <a:solidFill>
          <a:schemeClr val="tx1"/>
        </a:solidFill>
        <a:latin typeface="GillSans" pitchFamily="-112" charset="0"/>
        <a:ea typeface="+mn-ea"/>
        <a:cs typeface="+mn-cs"/>
      </a:defRPr>
    </a:lvl1pPr>
    <a:lvl2pPr marL="455613" algn="l" rtl="0" eaLnBrk="0" fontAlgn="base" hangingPunct="0">
      <a:spcBef>
        <a:spcPct val="0"/>
      </a:spcBef>
      <a:spcAft>
        <a:spcPct val="0"/>
      </a:spcAft>
      <a:defRPr sz="1100" kern="1200">
        <a:solidFill>
          <a:schemeClr val="tx1"/>
        </a:solidFill>
        <a:latin typeface="GillSans" pitchFamily="-112" charset="0"/>
        <a:ea typeface="+mn-ea"/>
        <a:cs typeface="+mn-cs"/>
      </a:defRPr>
    </a:lvl2pPr>
    <a:lvl3pPr marL="912813" algn="l" rtl="0" eaLnBrk="0" fontAlgn="base" hangingPunct="0">
      <a:spcBef>
        <a:spcPct val="0"/>
      </a:spcBef>
      <a:spcAft>
        <a:spcPct val="0"/>
      </a:spcAft>
      <a:defRPr sz="1100" kern="1200">
        <a:solidFill>
          <a:schemeClr val="tx1"/>
        </a:solidFill>
        <a:latin typeface="GillSans" pitchFamily="-112" charset="0"/>
        <a:ea typeface="+mn-ea"/>
        <a:cs typeface="+mn-cs"/>
      </a:defRPr>
    </a:lvl3pPr>
    <a:lvl4pPr marL="1370013" algn="l" rtl="0" eaLnBrk="0" fontAlgn="base" hangingPunct="0">
      <a:spcBef>
        <a:spcPct val="0"/>
      </a:spcBef>
      <a:spcAft>
        <a:spcPct val="0"/>
      </a:spcAft>
      <a:defRPr sz="1100" kern="1200">
        <a:solidFill>
          <a:schemeClr val="tx1"/>
        </a:solidFill>
        <a:latin typeface="GillSans" pitchFamily="-112" charset="0"/>
        <a:ea typeface="+mn-ea"/>
        <a:cs typeface="+mn-cs"/>
      </a:defRPr>
    </a:lvl4pPr>
    <a:lvl5pPr marL="1827213" algn="l" rtl="0" eaLnBrk="0" fontAlgn="base" hangingPunct="0">
      <a:spcBef>
        <a:spcPct val="0"/>
      </a:spcBef>
      <a:spcAft>
        <a:spcPct val="0"/>
      </a:spcAft>
      <a:defRPr sz="1100" kern="1200">
        <a:solidFill>
          <a:schemeClr val="tx1"/>
        </a:solidFill>
        <a:latin typeface="GillSans" pitchFamily="-112" charset="0"/>
        <a:ea typeface="+mn-ea"/>
        <a:cs typeface="+mn-cs"/>
      </a:defRPr>
    </a:lvl5pPr>
    <a:lvl6pPr marL="2285884" algn="l" defTabSz="914354" rtl="0" eaLnBrk="1" latinLnBrk="0" hangingPunct="1">
      <a:defRPr sz="1100" kern="1200">
        <a:solidFill>
          <a:schemeClr val="tx1"/>
        </a:solidFill>
        <a:latin typeface="+mn-lt"/>
        <a:ea typeface="+mn-ea"/>
        <a:cs typeface="+mn-cs"/>
      </a:defRPr>
    </a:lvl6pPr>
    <a:lvl7pPr marL="2743060" algn="l" defTabSz="914354" rtl="0" eaLnBrk="1" latinLnBrk="0" hangingPunct="1">
      <a:defRPr sz="1100" kern="1200">
        <a:solidFill>
          <a:schemeClr val="tx1"/>
        </a:solidFill>
        <a:latin typeface="+mn-lt"/>
        <a:ea typeface="+mn-ea"/>
        <a:cs typeface="+mn-cs"/>
      </a:defRPr>
    </a:lvl7pPr>
    <a:lvl8pPr marL="3200236" algn="l" defTabSz="914354" rtl="0" eaLnBrk="1" latinLnBrk="0" hangingPunct="1">
      <a:defRPr sz="1100" kern="1200">
        <a:solidFill>
          <a:schemeClr val="tx1"/>
        </a:solidFill>
        <a:latin typeface="+mn-lt"/>
        <a:ea typeface="+mn-ea"/>
        <a:cs typeface="+mn-cs"/>
      </a:defRPr>
    </a:lvl8pPr>
    <a:lvl9pPr marL="3657413" algn="l" defTabSz="914354"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p:cNvSpPr>
          <p:nvPr>
            <p:ph type="sldNum" sz="quarter" idx="5"/>
          </p:nvPr>
        </p:nvSpPr>
        <p:spPr>
          <a:noFill/>
          <a:ln w="25400">
            <a:miter lim="800000"/>
            <a:headEnd/>
            <a:tailEnd/>
          </a:ln>
        </p:spPr>
        <p:txBody>
          <a:bodyPr/>
          <a:lstStyle/>
          <a:p>
            <a:fld id="{D09EE920-E56A-4FF5-B57D-264EE4580D09}" type="slidenum">
              <a:rPr lang="en-US"/>
              <a:pPr/>
              <a:t>1</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p:cNvSpPr>
          <p:nvPr>
            <p:ph type="sldNum" sz="quarter" idx="5"/>
          </p:nvPr>
        </p:nvSpPr>
        <p:spPr>
          <a:noFill/>
          <a:ln w="25400">
            <a:miter lim="800000"/>
            <a:headEnd/>
            <a:tailEnd/>
          </a:ln>
        </p:spPr>
        <p:txBody>
          <a:bodyPr/>
          <a:lstStyle/>
          <a:p>
            <a:fld id="{B4D20414-7A4C-4ABB-A29D-B960837E9E55}" type="slidenum">
              <a:rPr lang="en-US"/>
              <a:pPr/>
              <a:t>12</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p:cNvSpPr>
          <p:nvPr>
            <p:ph type="sldNum" sz="quarter" idx="5"/>
          </p:nvPr>
        </p:nvSpPr>
        <p:spPr>
          <a:noFill/>
          <a:ln w="25400">
            <a:miter lim="800000"/>
            <a:headEnd/>
            <a:tailEnd/>
          </a:ln>
        </p:spPr>
        <p:txBody>
          <a:bodyPr/>
          <a:lstStyle/>
          <a:p>
            <a:fld id="{AF6B6267-9498-45E2-938A-C7A64719B960}" type="slidenum">
              <a:rPr lang="en-US"/>
              <a:pPr/>
              <a:t>13</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p:cNvSpPr>
          <p:nvPr>
            <p:ph type="sldNum" sz="quarter" idx="5"/>
          </p:nvPr>
        </p:nvSpPr>
        <p:spPr>
          <a:noFill/>
          <a:ln w="25400">
            <a:miter lim="800000"/>
            <a:headEnd/>
            <a:tailEnd/>
          </a:ln>
        </p:spPr>
        <p:txBody>
          <a:bodyPr/>
          <a:lstStyle/>
          <a:p>
            <a:fld id="{92F04279-475C-49AF-B705-82FDF15DF185}" type="slidenum">
              <a:rPr lang="en-US"/>
              <a:pPr/>
              <a:t>14</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p:cNvSpPr>
          <p:nvPr>
            <p:ph type="sldNum" sz="quarter" idx="5"/>
          </p:nvPr>
        </p:nvSpPr>
        <p:spPr>
          <a:noFill/>
          <a:ln w="25400">
            <a:miter lim="800000"/>
            <a:headEnd/>
            <a:tailEnd/>
          </a:ln>
        </p:spPr>
        <p:txBody>
          <a:bodyPr/>
          <a:lstStyle/>
          <a:p>
            <a:fld id="{EB836AE5-23AE-4C77-BE31-C51BA8AA13D4}" type="slidenum">
              <a:rPr lang="en-US"/>
              <a:pPr/>
              <a:t>2</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p:cNvSpPr>
          <p:nvPr>
            <p:ph type="sldNum" sz="quarter" idx="5"/>
          </p:nvPr>
        </p:nvSpPr>
        <p:spPr>
          <a:noFill/>
          <a:ln w="25400">
            <a:miter lim="800000"/>
            <a:headEnd/>
            <a:tailEnd/>
          </a:ln>
        </p:spPr>
        <p:txBody>
          <a:bodyPr/>
          <a:lstStyle/>
          <a:p>
            <a:fld id="{4962EF91-3CD3-48B9-B649-70F52FCEDE35}" type="slidenum">
              <a:rPr lang="en-US"/>
              <a:pPr/>
              <a:t>4</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p:cNvSpPr>
          <p:nvPr>
            <p:ph type="sldNum" sz="quarter" idx="5"/>
          </p:nvPr>
        </p:nvSpPr>
        <p:spPr>
          <a:noFill/>
          <a:ln w="25400">
            <a:miter lim="800000"/>
            <a:headEnd/>
            <a:tailEnd/>
          </a:ln>
        </p:spPr>
        <p:txBody>
          <a:bodyPr/>
          <a:lstStyle/>
          <a:p>
            <a:fld id="{3A98F418-4593-4334-AB36-EBBBA885A1C1}" type="slidenum">
              <a:rPr lang="en-US"/>
              <a:pPr/>
              <a:t>5</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p:cNvSpPr>
          <p:nvPr>
            <p:ph type="sldNum" sz="quarter" idx="5"/>
          </p:nvPr>
        </p:nvSpPr>
        <p:spPr>
          <a:noFill/>
          <a:ln w="25400">
            <a:miter lim="800000"/>
            <a:headEnd/>
            <a:tailEnd/>
          </a:ln>
        </p:spPr>
        <p:txBody>
          <a:bodyPr/>
          <a:lstStyle/>
          <a:p>
            <a:fld id="{ABD0634F-BC7A-49D1-A89C-3B2BF782F663}" type="slidenum">
              <a:rPr lang="en-US"/>
              <a:pPr/>
              <a:t>6</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p:cNvSpPr>
          <p:nvPr>
            <p:ph type="sldNum" sz="quarter" idx="5"/>
          </p:nvPr>
        </p:nvSpPr>
        <p:spPr>
          <a:noFill/>
          <a:ln w="25400">
            <a:miter lim="800000"/>
            <a:headEnd/>
            <a:tailEnd/>
          </a:ln>
        </p:spPr>
        <p:txBody>
          <a:bodyPr/>
          <a:lstStyle/>
          <a:p>
            <a:fld id="{0AF5F2C7-A74A-4485-AEA8-DAD308107640}" type="slidenum">
              <a:rPr lang="en-US"/>
              <a:pPr/>
              <a:t>7</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p:cNvSpPr>
          <p:nvPr>
            <p:ph type="sldNum" sz="quarter" idx="5"/>
          </p:nvPr>
        </p:nvSpPr>
        <p:spPr>
          <a:noFill/>
          <a:ln w="25400">
            <a:miter lim="800000"/>
            <a:headEnd/>
            <a:tailEnd/>
          </a:ln>
        </p:spPr>
        <p:txBody>
          <a:bodyPr/>
          <a:lstStyle/>
          <a:p>
            <a:fld id="{DD9C075C-FA98-4601-BCA3-5771338B0DB0}" type="slidenum">
              <a:rPr lang="en-US"/>
              <a:pPr/>
              <a:t>9</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p:cNvSpPr>
          <p:nvPr>
            <p:ph type="sldNum" sz="quarter" idx="5"/>
          </p:nvPr>
        </p:nvSpPr>
        <p:spPr>
          <a:noFill/>
          <a:ln w="25400">
            <a:miter lim="800000"/>
            <a:headEnd/>
            <a:tailEnd/>
          </a:ln>
        </p:spPr>
        <p:txBody>
          <a:bodyPr/>
          <a:lstStyle/>
          <a:p>
            <a:fld id="{0F412E0E-3C40-4B1C-9896-6FE506C380A1}" type="slidenum">
              <a:rPr lang="en-US"/>
              <a:pPr/>
              <a:t>10</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p:cNvSpPr>
          <p:nvPr>
            <p:ph type="sldNum" sz="quarter" idx="5"/>
          </p:nvPr>
        </p:nvSpPr>
        <p:spPr>
          <a:noFill/>
          <a:ln w="25400">
            <a:miter lim="800000"/>
            <a:headEnd/>
            <a:tailEnd/>
          </a:ln>
        </p:spPr>
        <p:txBody>
          <a:bodyPr/>
          <a:lstStyle/>
          <a:p>
            <a:fld id="{6B66D047-CB27-460A-A800-F60FA2FD665B}" type="slidenum">
              <a:rPr lang="en-US"/>
              <a:pPr/>
              <a:t>11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544513" y="0"/>
            <a:ext cx="14127163" cy="97536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39"/>
                <p:cNvSpPr/>
                <p:nvPr/>
              </p:nvSpPr>
              <p:spPr>
                <a:xfrm>
                  <a:off x="914525"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1" name="Rectangle 2"/>
                <p:cNvSpPr/>
                <p:nvPr/>
              </p:nvSpPr>
              <p:spPr>
                <a:xfrm>
                  <a:off x="425"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2" name="Rectangle 3"/>
                <p:cNvSpPr/>
                <p:nvPr/>
              </p:nvSpPr>
              <p:spPr>
                <a:xfrm>
                  <a:off x="22922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36"/>
                <p:cNvSpPr/>
                <p:nvPr/>
              </p:nvSpPr>
              <p:spPr>
                <a:xfrm>
                  <a:off x="914624"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8" name="Rectangle 37"/>
                <p:cNvSpPr/>
                <p:nvPr/>
              </p:nvSpPr>
              <p:spPr>
                <a:xfrm>
                  <a:off x="52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9" name="Rectangle 38"/>
                <p:cNvSpPr/>
                <p:nvPr/>
              </p:nvSpPr>
              <p:spPr>
                <a:xfrm>
                  <a:off x="229328"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33"/>
                <p:cNvSpPr/>
                <p:nvPr/>
              </p:nvSpPr>
              <p:spPr>
                <a:xfrm>
                  <a:off x="913323"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5" name="Rectangle 34"/>
                <p:cNvSpPr/>
                <p:nvPr/>
              </p:nvSpPr>
              <p:spPr>
                <a:xfrm>
                  <a:off x="-778"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6" name="Rectangle 35"/>
                <p:cNvSpPr/>
                <p:nvPr/>
              </p:nvSpPr>
              <p:spPr>
                <a:xfrm>
                  <a:off x="229143"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1" name="Rectangle 30"/>
              <p:cNvSpPr/>
              <p:nvPr/>
            </p:nvSpPr>
            <p:spPr>
              <a:xfrm>
                <a:off x="3809735" y="0"/>
                <a:ext cx="28193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2" name="Rectangle 31"/>
              <p:cNvSpPr/>
              <p:nvPr/>
            </p:nvSpPr>
            <p:spPr>
              <a:xfrm>
                <a:off x="289563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3" name="Rectangle 32"/>
              <p:cNvSpPr/>
              <p:nvPr/>
            </p:nvSpPr>
            <p:spPr>
              <a:xfrm>
                <a:off x="312443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6" name="Freeform 5"/>
            <p:cNvSpPr/>
            <p:nvPr/>
          </p:nvSpPr>
          <p:spPr>
            <a:xfrm>
              <a:off x="-11853" y="5035228"/>
              <a:ext cx="9144353"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7" name="Freeform 6"/>
            <p:cNvSpPr/>
            <p:nvPr/>
          </p:nvSpPr>
          <p:spPr>
            <a:xfrm>
              <a:off x="-11853" y="3468068"/>
              <a:ext cx="9144353"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8" name="Freeform 7"/>
            <p:cNvSpPr/>
            <p:nvPr/>
          </p:nvSpPr>
          <p:spPr>
            <a:xfrm>
              <a:off x="-24130" y="5641330"/>
              <a:ext cx="3004589"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9" name="Freeform 8"/>
            <p:cNvSpPr/>
            <p:nvPr/>
          </p:nvSpPr>
          <p:spPr>
            <a:xfrm>
              <a:off x="-11853" y="5284143"/>
              <a:ext cx="9144353"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0" name="Freeform 9"/>
            <p:cNvSpPr/>
            <p:nvPr/>
          </p:nvSpPr>
          <p:spPr>
            <a:xfrm>
              <a:off x="2137791" y="5132338"/>
              <a:ext cx="6982432"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1" name="Hexagon 10"/>
            <p:cNvSpPr/>
            <p:nvPr/>
          </p:nvSpPr>
          <p:spPr>
            <a:xfrm rot="1800000">
              <a:off x="2996085" y="2859732"/>
              <a:ext cx="160162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2" name="Hexagon 11"/>
            <p:cNvSpPr/>
            <p:nvPr/>
          </p:nvSpPr>
          <p:spPr>
            <a:xfrm rot="1800000">
              <a:off x="3720445"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3" name="Hexagon 12"/>
            <p:cNvSpPr/>
            <p:nvPr/>
          </p:nvSpPr>
          <p:spPr>
            <a:xfrm rot="1800000">
              <a:off x="3729374" y="1592833"/>
              <a:ext cx="1601629"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Hexagon 13"/>
            <p:cNvSpPr/>
            <p:nvPr/>
          </p:nvSpPr>
          <p:spPr>
            <a:xfrm rot="1800000">
              <a:off x="2977111" y="325934"/>
              <a:ext cx="1601629"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5" name="Hexagon 14"/>
            <p:cNvSpPr/>
            <p:nvPr/>
          </p:nvSpPr>
          <p:spPr>
            <a:xfrm rot="1800000">
              <a:off x="4462663" y="5383486"/>
              <a:ext cx="1601629"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Freeform 15"/>
            <p:cNvSpPr/>
            <p:nvPr/>
          </p:nvSpPr>
          <p:spPr>
            <a:xfrm rot="1800000">
              <a:off x="-382404" y="4201418"/>
              <a:ext cx="1261214"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7" name="Hexagon 16"/>
            <p:cNvSpPr/>
            <p:nvPr/>
          </p:nvSpPr>
          <p:spPr>
            <a:xfrm rot="1800000">
              <a:off x="23864" y="5402461"/>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8" name="Hexagon 17"/>
            <p:cNvSpPr/>
            <p:nvPr/>
          </p:nvSpPr>
          <p:spPr>
            <a:xfrm rot="1800000">
              <a:off x="52883" y="2849687"/>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9" name="Hexagon 18"/>
            <p:cNvSpPr/>
            <p:nvPr/>
          </p:nvSpPr>
          <p:spPr>
            <a:xfrm rot="1800000">
              <a:off x="777243"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0" name="Hexagon 19"/>
            <p:cNvSpPr/>
            <p:nvPr/>
          </p:nvSpPr>
          <p:spPr>
            <a:xfrm rot="1800000">
              <a:off x="1510532" y="5412507"/>
              <a:ext cx="160162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1" name="Hexagon 20"/>
            <p:cNvSpPr/>
            <p:nvPr/>
          </p:nvSpPr>
          <p:spPr>
            <a:xfrm rot="1800000">
              <a:off x="1529506" y="2859732"/>
              <a:ext cx="1601629"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2" name="Hexagon 21"/>
            <p:cNvSpPr/>
            <p:nvPr/>
          </p:nvSpPr>
          <p:spPr>
            <a:xfrm rot="1800000">
              <a:off x="796217" y="1563812"/>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3" name="Hexagon 22"/>
            <p:cNvSpPr/>
            <p:nvPr/>
          </p:nvSpPr>
          <p:spPr>
            <a:xfrm rot="1800000">
              <a:off x="6806511" y="4145607"/>
              <a:ext cx="160051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4" name="Hexagon 23"/>
            <p:cNvSpPr/>
            <p:nvPr/>
          </p:nvSpPr>
          <p:spPr>
            <a:xfrm rot="1800000">
              <a:off x="7548729" y="5421437"/>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5" name="Hexagon 24"/>
            <p:cNvSpPr/>
            <p:nvPr/>
          </p:nvSpPr>
          <p:spPr>
            <a:xfrm rot="1800000">
              <a:off x="7548729" y="2868662"/>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6" name="Freeform 25"/>
            <p:cNvSpPr/>
            <p:nvPr/>
          </p:nvSpPr>
          <p:spPr>
            <a:xfrm rot="1800000">
              <a:off x="8306573" y="4055195"/>
              <a:ext cx="1243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7" name="Freeform 26"/>
            <p:cNvSpPr/>
            <p:nvPr/>
          </p:nvSpPr>
          <p:spPr>
            <a:xfrm rot="1800000">
              <a:off x="8306573" y="1511350"/>
              <a:ext cx="1242239"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3" name="Rectangle 42"/>
          <p:cNvSpPr/>
          <p:nvPr/>
        </p:nvSpPr>
        <p:spPr>
          <a:xfrm>
            <a:off x="6486525" y="-30163"/>
            <a:ext cx="5232400" cy="892016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44" name="Rectangle 43"/>
          <p:cNvSpPr/>
          <p:nvPr/>
        </p:nvSpPr>
        <p:spPr>
          <a:xfrm>
            <a:off x="6611938" y="-30163"/>
            <a:ext cx="4984750" cy="32893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45" name="Rectangle 44"/>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46" name="Rectangle 45"/>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2" name="Title 1"/>
          <p:cNvSpPr>
            <a:spLocks noGrp="1"/>
          </p:cNvSpPr>
          <p:nvPr>
            <p:ph type="ctrTitle"/>
          </p:nvPr>
        </p:nvSpPr>
        <p:spPr>
          <a:xfrm>
            <a:off x="6731899" y="3852055"/>
            <a:ext cx="4712327" cy="2420850"/>
          </a:xfrm>
        </p:spPr>
        <p:txBody>
          <a:bodyPr>
            <a:normAutofit/>
          </a:bodyPr>
          <a:lstStyle>
            <a:lvl1pP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6731899" y="6287760"/>
            <a:ext cx="4707275" cy="1792895"/>
          </a:xfrm>
        </p:spPr>
        <p:txBody>
          <a:bodyPr>
            <a:normAutofit/>
          </a:bodyPr>
          <a:lstStyle>
            <a:lvl1pPr marL="0" indent="0" algn="l">
              <a:buNone/>
              <a:defRPr sz="2600">
                <a:solidFill>
                  <a:srgbClr val="424242"/>
                </a:solidFill>
              </a:defRPr>
            </a:lvl1pPr>
            <a:lvl2pPr marL="650197" indent="0" algn="ctr">
              <a:buNone/>
              <a:defRPr>
                <a:solidFill>
                  <a:schemeClr val="tx1">
                    <a:tint val="75000"/>
                  </a:schemeClr>
                </a:solidFill>
              </a:defRPr>
            </a:lvl2pPr>
            <a:lvl3pPr marL="1300393" indent="0" algn="ctr">
              <a:buNone/>
              <a:defRPr>
                <a:solidFill>
                  <a:schemeClr val="tx1">
                    <a:tint val="75000"/>
                  </a:schemeClr>
                </a:solidFill>
              </a:defRPr>
            </a:lvl3pPr>
            <a:lvl4pPr marL="1950590" indent="0" algn="ctr">
              <a:buNone/>
              <a:defRPr>
                <a:solidFill>
                  <a:schemeClr val="tx1">
                    <a:tint val="75000"/>
                  </a:schemeClr>
                </a:solidFill>
              </a:defRPr>
            </a:lvl4pPr>
            <a:lvl5pPr marL="2600786" indent="0" algn="ctr">
              <a:buNone/>
              <a:defRPr>
                <a:solidFill>
                  <a:schemeClr val="tx1">
                    <a:tint val="75000"/>
                  </a:schemeClr>
                </a:solidFill>
              </a:defRPr>
            </a:lvl5pPr>
            <a:lvl6pPr marL="3250983" indent="0" algn="ctr">
              <a:buNone/>
              <a:defRPr>
                <a:solidFill>
                  <a:schemeClr val="tx1">
                    <a:tint val="75000"/>
                  </a:schemeClr>
                </a:solidFill>
              </a:defRPr>
            </a:lvl6pPr>
            <a:lvl7pPr marL="3901180" indent="0" algn="ctr">
              <a:buNone/>
              <a:defRPr>
                <a:solidFill>
                  <a:schemeClr val="tx1">
                    <a:tint val="75000"/>
                  </a:schemeClr>
                </a:solidFill>
              </a:defRPr>
            </a:lvl7pPr>
            <a:lvl8pPr marL="4551376" indent="0" algn="ctr">
              <a:buNone/>
              <a:defRPr>
                <a:solidFill>
                  <a:schemeClr val="tx1">
                    <a:tint val="75000"/>
                  </a:schemeClr>
                </a:solidFill>
              </a:defRPr>
            </a:lvl8pPr>
            <a:lvl9pPr marL="5201573"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6738938" y="2157413"/>
            <a:ext cx="3035300" cy="1068387"/>
          </a:xfrm>
        </p:spPr>
        <p:txBody>
          <a:bodyPr anchor="b"/>
          <a:lstStyle>
            <a:lvl1pPr algn="l">
              <a:defRPr sz="3400" smtClean="0"/>
            </a:lvl1pPr>
          </a:lstStyle>
          <a:p>
            <a:pPr>
              <a:defRPr/>
            </a:pPr>
            <a:fld id="{1B1114F0-3264-4E5D-A3EF-465AF94C6A22}" type="datetime4">
              <a:rPr lang="en-US"/>
              <a:pPr>
                <a:defRPr/>
              </a:pPr>
              <a:t>December 4, 2011</a:t>
            </a:fld>
            <a:endParaRPr lang="en-US" dirty="0"/>
          </a:p>
        </p:txBody>
      </p:sp>
      <p:sp>
        <p:nvSpPr>
          <p:cNvPr id="48" name="Footer Placeholder 4"/>
          <p:cNvSpPr>
            <a:spLocks noGrp="1"/>
          </p:cNvSpPr>
          <p:nvPr>
            <p:ph type="ftr" sz="quarter" idx="11"/>
          </p:nvPr>
        </p:nvSpPr>
        <p:spPr>
          <a:xfrm>
            <a:off x="7542213" y="8134350"/>
            <a:ext cx="4027487" cy="520700"/>
          </a:xfrm>
        </p:spPr>
        <p:txBody>
          <a:bodyPr>
            <a:normAutofit/>
          </a:bodyPr>
          <a:lstStyle>
            <a:lvl1pPr>
              <a:defRPr dirty="0">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6611938" y="8134350"/>
            <a:ext cx="915987" cy="520700"/>
          </a:xfrm>
        </p:spPr>
        <p:txBody>
          <a:bodyPr/>
          <a:lstStyle>
            <a:lvl1pPr>
              <a:defRPr smtClean="0">
                <a:solidFill>
                  <a:schemeClr val="accent1"/>
                </a:solidFill>
              </a:defRPr>
            </a:lvl1pPr>
          </a:lstStyle>
          <a:p>
            <a:pPr>
              <a:defRPr/>
            </a:pPr>
            <a:fld id="{F3E7BB6C-F208-4349-8DE7-D3C4A34AD434}" type="slidenum">
              <a:rPr lang="en-US"/>
              <a:pPr>
                <a:defRPr/>
              </a:pPr>
              <a:t>‹#›</a:t>
            </a:fld>
            <a:endParaRPr lang="en-US" dirty="0"/>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99947E-9F9D-4C73-B7A2-63BBCFC6F202}" type="datetime4">
              <a:rPr lang="en-US"/>
              <a:pPr>
                <a:defRPr/>
              </a:pPr>
              <a:t>December 4,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D7B2EE-E008-4C47-A9C2-E16547E033BE}" type="slidenum">
              <a:rPr lang="en-US"/>
              <a:pPr>
                <a:defRPr/>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2" y="1465098"/>
            <a:ext cx="2111222" cy="6798711"/>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98021" y="1465098"/>
            <a:ext cx="7713712" cy="67987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F0D61D-C00A-43A1-8116-65081E406A03}" type="datetime4">
              <a:rPr lang="en-US"/>
              <a:pPr>
                <a:defRPr/>
              </a:pPr>
              <a:t>December 4,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89FFBE-5D32-424E-BD8E-1414D46E71BC}" type="slidenum">
              <a:rPr lang="en-US"/>
              <a:pPr>
                <a:defRPr/>
              </a:pPr>
              <a:t>‹#›</a:t>
            </a:fld>
            <a:endParaRPr lang="en-US"/>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544513" y="0"/>
            <a:ext cx="14127163" cy="97536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39"/>
                <p:cNvSpPr/>
                <p:nvPr/>
              </p:nvSpPr>
              <p:spPr>
                <a:xfrm>
                  <a:off x="914525"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1" name="Rectangle 2"/>
                <p:cNvSpPr/>
                <p:nvPr/>
              </p:nvSpPr>
              <p:spPr>
                <a:xfrm>
                  <a:off x="425"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2" name="Rectangle 3"/>
                <p:cNvSpPr/>
                <p:nvPr/>
              </p:nvSpPr>
              <p:spPr>
                <a:xfrm>
                  <a:off x="22922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36"/>
                <p:cNvSpPr/>
                <p:nvPr/>
              </p:nvSpPr>
              <p:spPr>
                <a:xfrm>
                  <a:off x="914624"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8" name="Rectangle 37"/>
                <p:cNvSpPr/>
                <p:nvPr/>
              </p:nvSpPr>
              <p:spPr>
                <a:xfrm>
                  <a:off x="52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9" name="Rectangle 38"/>
                <p:cNvSpPr/>
                <p:nvPr/>
              </p:nvSpPr>
              <p:spPr>
                <a:xfrm>
                  <a:off x="229328"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33"/>
                <p:cNvSpPr/>
                <p:nvPr/>
              </p:nvSpPr>
              <p:spPr>
                <a:xfrm>
                  <a:off x="913323"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5" name="Rectangle 34"/>
                <p:cNvSpPr/>
                <p:nvPr/>
              </p:nvSpPr>
              <p:spPr>
                <a:xfrm>
                  <a:off x="-778"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6" name="Rectangle 35"/>
                <p:cNvSpPr/>
                <p:nvPr/>
              </p:nvSpPr>
              <p:spPr>
                <a:xfrm>
                  <a:off x="229143"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1" name="Rectangle 30"/>
              <p:cNvSpPr/>
              <p:nvPr/>
            </p:nvSpPr>
            <p:spPr>
              <a:xfrm>
                <a:off x="3809735" y="0"/>
                <a:ext cx="28193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2" name="Rectangle 31"/>
              <p:cNvSpPr/>
              <p:nvPr/>
            </p:nvSpPr>
            <p:spPr>
              <a:xfrm>
                <a:off x="289563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3" name="Rectangle 32"/>
              <p:cNvSpPr/>
              <p:nvPr/>
            </p:nvSpPr>
            <p:spPr>
              <a:xfrm>
                <a:off x="312443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6" name="Freeform 5"/>
            <p:cNvSpPr/>
            <p:nvPr/>
          </p:nvSpPr>
          <p:spPr>
            <a:xfrm>
              <a:off x="-11853" y="5035228"/>
              <a:ext cx="9144353"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7" name="Freeform 6"/>
            <p:cNvSpPr/>
            <p:nvPr/>
          </p:nvSpPr>
          <p:spPr>
            <a:xfrm>
              <a:off x="-11853" y="3468068"/>
              <a:ext cx="9144353"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8" name="Freeform 7"/>
            <p:cNvSpPr/>
            <p:nvPr/>
          </p:nvSpPr>
          <p:spPr>
            <a:xfrm>
              <a:off x="-24130" y="5641330"/>
              <a:ext cx="3004589"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9" name="Freeform 8"/>
            <p:cNvSpPr/>
            <p:nvPr/>
          </p:nvSpPr>
          <p:spPr>
            <a:xfrm>
              <a:off x="-11853" y="5284143"/>
              <a:ext cx="9144353"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0" name="Freeform 9"/>
            <p:cNvSpPr/>
            <p:nvPr/>
          </p:nvSpPr>
          <p:spPr>
            <a:xfrm>
              <a:off x="2137791" y="5132338"/>
              <a:ext cx="6982432"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1" name="Hexagon 10"/>
            <p:cNvSpPr/>
            <p:nvPr/>
          </p:nvSpPr>
          <p:spPr>
            <a:xfrm rot="1800000">
              <a:off x="2996085" y="2859732"/>
              <a:ext cx="160162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2" name="Hexagon 11"/>
            <p:cNvSpPr/>
            <p:nvPr/>
          </p:nvSpPr>
          <p:spPr>
            <a:xfrm rot="1800000">
              <a:off x="3720445"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3" name="Hexagon 12"/>
            <p:cNvSpPr/>
            <p:nvPr/>
          </p:nvSpPr>
          <p:spPr>
            <a:xfrm rot="1800000">
              <a:off x="3729374" y="1592833"/>
              <a:ext cx="1601629"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Hexagon 13"/>
            <p:cNvSpPr/>
            <p:nvPr/>
          </p:nvSpPr>
          <p:spPr>
            <a:xfrm rot="1800000">
              <a:off x="2977111" y="325934"/>
              <a:ext cx="1601629"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5" name="Hexagon 14"/>
            <p:cNvSpPr/>
            <p:nvPr/>
          </p:nvSpPr>
          <p:spPr>
            <a:xfrm rot="1800000">
              <a:off x="4462663" y="5383486"/>
              <a:ext cx="1601629"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Freeform 15"/>
            <p:cNvSpPr/>
            <p:nvPr/>
          </p:nvSpPr>
          <p:spPr>
            <a:xfrm rot="1800000">
              <a:off x="-382404" y="4201418"/>
              <a:ext cx="1261214"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7" name="Hexagon 16"/>
            <p:cNvSpPr/>
            <p:nvPr/>
          </p:nvSpPr>
          <p:spPr>
            <a:xfrm rot="1800000">
              <a:off x="23864" y="5402461"/>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8" name="Hexagon 17"/>
            <p:cNvSpPr/>
            <p:nvPr/>
          </p:nvSpPr>
          <p:spPr>
            <a:xfrm rot="1800000">
              <a:off x="52883" y="2849687"/>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9" name="Hexagon 18"/>
            <p:cNvSpPr/>
            <p:nvPr/>
          </p:nvSpPr>
          <p:spPr>
            <a:xfrm rot="1800000">
              <a:off x="777243"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0" name="Hexagon 19"/>
            <p:cNvSpPr/>
            <p:nvPr/>
          </p:nvSpPr>
          <p:spPr>
            <a:xfrm rot="1800000">
              <a:off x="1510532" y="5412507"/>
              <a:ext cx="160162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1" name="Hexagon 20"/>
            <p:cNvSpPr/>
            <p:nvPr/>
          </p:nvSpPr>
          <p:spPr>
            <a:xfrm rot="1800000">
              <a:off x="1529506" y="2859732"/>
              <a:ext cx="1601629"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2" name="Hexagon 21"/>
            <p:cNvSpPr/>
            <p:nvPr/>
          </p:nvSpPr>
          <p:spPr>
            <a:xfrm rot="1800000">
              <a:off x="796217" y="1563812"/>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3" name="Hexagon 22"/>
            <p:cNvSpPr/>
            <p:nvPr/>
          </p:nvSpPr>
          <p:spPr>
            <a:xfrm rot="1800000">
              <a:off x="6806511" y="4145607"/>
              <a:ext cx="160051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4" name="Hexagon 23"/>
            <p:cNvSpPr/>
            <p:nvPr/>
          </p:nvSpPr>
          <p:spPr>
            <a:xfrm rot="1800000">
              <a:off x="7548729" y="5421437"/>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5" name="Hexagon 24"/>
            <p:cNvSpPr/>
            <p:nvPr/>
          </p:nvSpPr>
          <p:spPr>
            <a:xfrm rot="1800000">
              <a:off x="7548729" y="2868662"/>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6" name="Freeform 25"/>
            <p:cNvSpPr/>
            <p:nvPr/>
          </p:nvSpPr>
          <p:spPr>
            <a:xfrm rot="1800000">
              <a:off x="8306573" y="4055195"/>
              <a:ext cx="1243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7" name="Freeform 26"/>
            <p:cNvSpPr/>
            <p:nvPr/>
          </p:nvSpPr>
          <p:spPr>
            <a:xfrm rot="1800000">
              <a:off x="8306573" y="1511350"/>
              <a:ext cx="1242239"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3" name="Rectangle 42"/>
          <p:cNvSpPr/>
          <p:nvPr/>
        </p:nvSpPr>
        <p:spPr>
          <a:xfrm>
            <a:off x="6486525" y="-30163"/>
            <a:ext cx="5232400" cy="892016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4" name="Rectangle 43"/>
          <p:cNvSpPr/>
          <p:nvPr/>
        </p:nvSpPr>
        <p:spPr>
          <a:xfrm>
            <a:off x="6611938" y="-30163"/>
            <a:ext cx="4984750" cy="32893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5" name="Rectangle 44"/>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6" name="Rectangle 45"/>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2" name="Title 1"/>
          <p:cNvSpPr>
            <a:spLocks noGrp="1"/>
          </p:cNvSpPr>
          <p:nvPr>
            <p:ph type="ctrTitle"/>
          </p:nvPr>
        </p:nvSpPr>
        <p:spPr>
          <a:xfrm>
            <a:off x="6731898" y="3852055"/>
            <a:ext cx="4712327" cy="2420850"/>
          </a:xfrm>
        </p:spPr>
        <p:txBody>
          <a:bodyPr>
            <a:normAutofit/>
          </a:bodyPr>
          <a:lstStyle>
            <a:lvl1pP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6731898" y="6287759"/>
            <a:ext cx="4707275" cy="1792895"/>
          </a:xfrm>
        </p:spPr>
        <p:txBody>
          <a:bodyPr>
            <a:normAutofit/>
          </a:bodyPr>
          <a:lstStyle>
            <a:lvl1pPr marL="0" indent="0" algn="l">
              <a:buNone/>
              <a:defRPr sz="2600">
                <a:solidFill>
                  <a:srgbClr val="424242"/>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6738938" y="2157413"/>
            <a:ext cx="3035300" cy="1068387"/>
          </a:xfrm>
        </p:spPr>
        <p:txBody>
          <a:bodyPr anchor="b"/>
          <a:lstStyle>
            <a:lvl1pPr algn="l">
              <a:defRPr sz="3400" smtClean="0"/>
            </a:lvl1pPr>
          </a:lstStyle>
          <a:p>
            <a:pPr>
              <a:defRPr/>
            </a:pPr>
            <a:fld id="{4C3E5A8B-9634-4D87-9BC4-F8BB8C72905B}" type="datetime4">
              <a:rPr lang="en-US"/>
              <a:pPr>
                <a:defRPr/>
              </a:pPr>
              <a:t>December 4, 2011</a:t>
            </a:fld>
            <a:endParaRPr lang="en-US" dirty="0"/>
          </a:p>
        </p:txBody>
      </p:sp>
      <p:sp>
        <p:nvSpPr>
          <p:cNvPr id="48" name="Footer Placeholder 4"/>
          <p:cNvSpPr>
            <a:spLocks noGrp="1"/>
          </p:cNvSpPr>
          <p:nvPr>
            <p:ph type="ftr" sz="quarter" idx="11"/>
          </p:nvPr>
        </p:nvSpPr>
        <p:spPr>
          <a:xfrm>
            <a:off x="7542213" y="8134350"/>
            <a:ext cx="4027487" cy="520700"/>
          </a:xfrm>
        </p:spPr>
        <p:txBody>
          <a:bodyPr>
            <a:normAutofit/>
          </a:bodyPr>
          <a:lstStyle>
            <a:lvl1pPr>
              <a:defRPr dirty="0">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6611938" y="8134350"/>
            <a:ext cx="915987" cy="520700"/>
          </a:xfrm>
        </p:spPr>
        <p:txBody>
          <a:bodyPr/>
          <a:lstStyle>
            <a:lvl1pPr>
              <a:defRPr smtClean="0">
                <a:solidFill>
                  <a:schemeClr val="accent1"/>
                </a:solidFill>
              </a:defRPr>
            </a:lvl1pPr>
          </a:lstStyle>
          <a:p>
            <a:pPr>
              <a:defRPr/>
            </a:pPr>
            <a:fld id="{83BA9E39-D2A3-44E8-9364-DEC0802CB594}" type="slidenum">
              <a:rPr lang="en-US"/>
              <a:pPr>
                <a:defRPr/>
              </a:pPr>
              <a:t>‹#›</a:t>
            </a:fld>
            <a:endParaRPr lang="en-US" dirty="0"/>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B5161DE-C053-4C2E-99A5-599935586EB5}" type="datetime4">
              <a:rPr lang="en-US"/>
              <a:pPr>
                <a:defRPr/>
              </a:pPr>
              <a:t>December 4,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68DB8F-1908-43C3-9D6B-440413956446}" type="slidenum">
              <a:rPr lang="en-US"/>
              <a:pPr>
                <a:defRPr/>
              </a:pPr>
              <a:t>‹#›</a:t>
            </a:fld>
            <a:endParaRPr lang="en-US"/>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90073" y="4125624"/>
            <a:ext cx="9439954" cy="1937173"/>
          </a:xfrm>
        </p:spPr>
        <p:txBody>
          <a:bodyPr/>
          <a:lstStyle>
            <a:lvl1pPr algn="l">
              <a:defRPr sz="57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90074" y="6068907"/>
            <a:ext cx="9439953" cy="2162365"/>
          </a:xfrm>
        </p:spPr>
        <p:txBody>
          <a:bodyPr/>
          <a:lstStyle>
            <a:lvl1pPr marL="0" indent="0">
              <a:buNone/>
              <a:defRPr sz="2800">
                <a:solidFill>
                  <a:schemeClr val="tx1">
                    <a:tint val="75000"/>
                  </a:schemeClr>
                </a:solidFill>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0DE996C-EBBD-4B1D-8AE1-DF7DD60FCA80}" type="datetime4">
              <a:rPr lang="en-US"/>
              <a:pPr>
                <a:defRPr/>
              </a:pPr>
              <a:t>December 4,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3421C2-4799-483B-9AD8-3E724F956ACD}" type="slidenum">
              <a:rPr lang="en-US"/>
              <a:pPr>
                <a:defRPr/>
              </a:pPr>
              <a:t>‹#›</a:t>
            </a:fld>
            <a:endParaRPr lang="en-US"/>
          </a:p>
        </p:txBody>
      </p:sp>
    </p:spTree>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482547" y="3290214"/>
            <a:ext cx="4863795" cy="49678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606439" y="3290213"/>
            <a:ext cx="4863795" cy="49678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E95670CE-734C-4298-9D20-F3BB1693A345}" type="datetime4">
              <a:rPr lang="en-US"/>
              <a:pPr>
                <a:defRPr/>
              </a:pPr>
              <a:t>December 4, 2011</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C422C39B-3AEE-407E-8070-CA2F4A623F8D}" type="slidenum">
              <a:rPr lang="en-US"/>
              <a:pPr>
                <a:defRPr/>
              </a:pPr>
              <a:t>‹#›</a:t>
            </a:fld>
            <a:endParaRPr lang="en-US"/>
          </a:p>
        </p:txBody>
      </p:sp>
    </p:spTree>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08336" y="3293879"/>
            <a:ext cx="4347944" cy="909884"/>
          </a:xfrm>
        </p:spPr>
        <p:txBody>
          <a:bodyPr anchor="b"/>
          <a:lstStyle>
            <a:lvl1pPr marL="0" indent="0">
              <a:buNone/>
              <a:defRPr sz="3400" b="1">
                <a:solidFill>
                  <a:schemeClr val="accent1"/>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1481559" y="4230676"/>
            <a:ext cx="4863795" cy="4033134"/>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127946" y="3293881"/>
            <a:ext cx="4345909" cy="909884"/>
          </a:xfrm>
        </p:spPr>
        <p:txBody>
          <a:bodyPr anchor="b"/>
          <a:lstStyle>
            <a:lvl1pPr marL="0" indent="0">
              <a:buNone/>
              <a:defRPr sz="3400" b="1">
                <a:solidFill>
                  <a:schemeClr val="accent1"/>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439" y="4230676"/>
            <a:ext cx="4863795" cy="4033134"/>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FE26FAC-9BE5-4A20-AA57-AFA9E0F28988}" type="datetime4">
              <a:rPr lang="en-US"/>
              <a:pPr>
                <a:defRPr/>
              </a:pPr>
              <a:t>December 4, 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487D6D2-1E01-440F-AEBE-1A18A7663F41}" type="slidenum">
              <a:rPr lang="en-US"/>
              <a:pPr>
                <a:defRPr/>
              </a:pPr>
              <a:t>‹#›</a:t>
            </a:fld>
            <a:endParaRPr lang="en-US"/>
          </a:p>
        </p:txBody>
      </p:sp>
    </p:spTree>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B7C3512-E72B-4C2E-9C2B-05033ED40B3C}" type="datetime4">
              <a:rPr lang="en-US"/>
              <a:pPr>
                <a:defRPr/>
              </a:pPr>
              <a:t>December 4, 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E07DC42-3F7F-4B2F-BC6B-3130A30CC75D}" type="slidenum">
              <a:rPr lang="en-US"/>
              <a:pPr>
                <a:defRPr/>
              </a:pPr>
              <a:t>‹#›</a:t>
            </a:fld>
            <a:endParaRPr lang="en-US"/>
          </a:p>
        </p:txBody>
      </p:sp>
    </p:spTree>
  </p:cSld>
  <p:clrMapOvr>
    <a:masterClrMapping/>
  </p:clrMapOvr>
  <p:transition spd="med">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349B22-5651-4372-830A-7166769DD860}" type="datetime4">
              <a:rPr lang="en-US"/>
              <a:pPr>
                <a:defRPr/>
              </a:pPr>
              <a:t>December 4, 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4C9E5E0-FFBB-4BEA-9835-C41895B0F316}" type="slidenum">
              <a:rPr lang="en-US"/>
              <a:pPr>
                <a:defRPr/>
              </a:pPr>
              <a:t>‹#›</a:t>
            </a:fld>
            <a:endParaRPr lang="en-US"/>
          </a:p>
        </p:txBody>
      </p:sp>
    </p:spTree>
  </p:cSld>
  <p:clrMapOvr>
    <a:masterClrMapping/>
  </p:clrMapOvr>
  <p:transition spd="med">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544513" y="0"/>
            <a:ext cx="14127163" cy="97536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525"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2" name="Rectangle 2"/>
                <p:cNvSpPr/>
                <p:nvPr/>
              </p:nvSpPr>
              <p:spPr>
                <a:xfrm>
                  <a:off x="425"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3" name="Rectangle 3"/>
                <p:cNvSpPr/>
                <p:nvPr/>
              </p:nvSpPr>
              <p:spPr>
                <a:xfrm>
                  <a:off x="22922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4624"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9" name="Rectangle 38"/>
                <p:cNvSpPr/>
                <p:nvPr/>
              </p:nvSpPr>
              <p:spPr>
                <a:xfrm>
                  <a:off x="52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0" name="Rectangle 39"/>
                <p:cNvSpPr/>
                <p:nvPr/>
              </p:nvSpPr>
              <p:spPr>
                <a:xfrm>
                  <a:off x="229328"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3323"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6" name="Rectangle 35"/>
                <p:cNvSpPr/>
                <p:nvPr/>
              </p:nvSpPr>
              <p:spPr>
                <a:xfrm>
                  <a:off x="-778"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7" name="Rectangle 36"/>
                <p:cNvSpPr/>
                <p:nvPr/>
              </p:nvSpPr>
              <p:spPr>
                <a:xfrm>
                  <a:off x="229143"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2" name="Rectangle 31"/>
              <p:cNvSpPr/>
              <p:nvPr/>
            </p:nvSpPr>
            <p:spPr>
              <a:xfrm>
                <a:off x="3809735" y="0"/>
                <a:ext cx="28193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3" name="Rectangle 32"/>
              <p:cNvSpPr/>
              <p:nvPr/>
            </p:nvSpPr>
            <p:spPr>
              <a:xfrm>
                <a:off x="289563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4" name="Rectangle 33"/>
              <p:cNvSpPr/>
              <p:nvPr/>
            </p:nvSpPr>
            <p:spPr>
              <a:xfrm>
                <a:off x="312443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7" name="Freeform 6"/>
            <p:cNvSpPr/>
            <p:nvPr/>
          </p:nvSpPr>
          <p:spPr>
            <a:xfrm>
              <a:off x="-11853" y="5035228"/>
              <a:ext cx="9144353"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8" name="Freeform 7"/>
            <p:cNvSpPr/>
            <p:nvPr/>
          </p:nvSpPr>
          <p:spPr>
            <a:xfrm>
              <a:off x="-11853" y="3468068"/>
              <a:ext cx="9144353"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9" name="Freeform 8"/>
            <p:cNvSpPr/>
            <p:nvPr/>
          </p:nvSpPr>
          <p:spPr>
            <a:xfrm>
              <a:off x="-24130" y="5641330"/>
              <a:ext cx="3004589"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0" name="Freeform 9"/>
            <p:cNvSpPr/>
            <p:nvPr/>
          </p:nvSpPr>
          <p:spPr>
            <a:xfrm>
              <a:off x="-11853" y="5284143"/>
              <a:ext cx="9144353"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1" name="Freeform 10"/>
            <p:cNvSpPr/>
            <p:nvPr/>
          </p:nvSpPr>
          <p:spPr>
            <a:xfrm>
              <a:off x="2137791" y="5132338"/>
              <a:ext cx="6982432"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2" name="Hexagon 11"/>
            <p:cNvSpPr/>
            <p:nvPr/>
          </p:nvSpPr>
          <p:spPr>
            <a:xfrm rot="1800000">
              <a:off x="2996085" y="2859732"/>
              <a:ext cx="160162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3" name="Hexagon 12"/>
            <p:cNvSpPr/>
            <p:nvPr/>
          </p:nvSpPr>
          <p:spPr>
            <a:xfrm rot="1800000">
              <a:off x="3720445"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Hexagon 13"/>
            <p:cNvSpPr/>
            <p:nvPr/>
          </p:nvSpPr>
          <p:spPr>
            <a:xfrm rot="1800000">
              <a:off x="3729374" y="1592833"/>
              <a:ext cx="1601629"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5" name="Hexagon 14"/>
            <p:cNvSpPr/>
            <p:nvPr/>
          </p:nvSpPr>
          <p:spPr>
            <a:xfrm rot="1800000">
              <a:off x="2977111" y="325934"/>
              <a:ext cx="1601629"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Hexagon 15"/>
            <p:cNvSpPr/>
            <p:nvPr/>
          </p:nvSpPr>
          <p:spPr>
            <a:xfrm rot="1800000">
              <a:off x="4462663" y="5383486"/>
              <a:ext cx="1601629"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7" name="Freeform 16"/>
            <p:cNvSpPr/>
            <p:nvPr/>
          </p:nvSpPr>
          <p:spPr>
            <a:xfrm rot="1800000">
              <a:off x="-382404" y="4201418"/>
              <a:ext cx="1261214"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8" name="Hexagon 17"/>
            <p:cNvSpPr/>
            <p:nvPr/>
          </p:nvSpPr>
          <p:spPr>
            <a:xfrm rot="1800000">
              <a:off x="23864" y="5402461"/>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9" name="Hexagon 18"/>
            <p:cNvSpPr/>
            <p:nvPr/>
          </p:nvSpPr>
          <p:spPr>
            <a:xfrm rot="1800000">
              <a:off x="52883" y="2849687"/>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0" name="Hexagon 19"/>
            <p:cNvSpPr/>
            <p:nvPr/>
          </p:nvSpPr>
          <p:spPr>
            <a:xfrm rot="1800000">
              <a:off x="777243"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1" name="Hexagon 20"/>
            <p:cNvSpPr/>
            <p:nvPr/>
          </p:nvSpPr>
          <p:spPr>
            <a:xfrm rot="1800000">
              <a:off x="1510532" y="5412507"/>
              <a:ext cx="160162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2" name="Hexagon 21"/>
            <p:cNvSpPr/>
            <p:nvPr/>
          </p:nvSpPr>
          <p:spPr>
            <a:xfrm rot="1800000">
              <a:off x="1529506" y="2859732"/>
              <a:ext cx="1601629"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3" name="Hexagon 22"/>
            <p:cNvSpPr/>
            <p:nvPr/>
          </p:nvSpPr>
          <p:spPr>
            <a:xfrm rot="1800000">
              <a:off x="796217" y="1563812"/>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4" name="Hexagon 23"/>
            <p:cNvSpPr/>
            <p:nvPr/>
          </p:nvSpPr>
          <p:spPr>
            <a:xfrm rot="1800000">
              <a:off x="6806511" y="4145607"/>
              <a:ext cx="160051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5" name="Hexagon 24"/>
            <p:cNvSpPr/>
            <p:nvPr/>
          </p:nvSpPr>
          <p:spPr>
            <a:xfrm rot="1800000">
              <a:off x="7548729" y="5421437"/>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6" name="Hexagon 25"/>
            <p:cNvSpPr/>
            <p:nvPr/>
          </p:nvSpPr>
          <p:spPr>
            <a:xfrm rot="1800000">
              <a:off x="7548729" y="2868662"/>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7" name="Freeform 26"/>
            <p:cNvSpPr/>
            <p:nvPr/>
          </p:nvSpPr>
          <p:spPr>
            <a:xfrm rot="1800000">
              <a:off x="8306573" y="4055195"/>
              <a:ext cx="1243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8" name="Freeform 27"/>
            <p:cNvSpPr/>
            <p:nvPr/>
          </p:nvSpPr>
          <p:spPr>
            <a:xfrm rot="1800000">
              <a:off x="8306573" y="1511350"/>
              <a:ext cx="1242239"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4" name="Rectangle 43"/>
          <p:cNvSpPr/>
          <p:nvPr/>
        </p:nvSpPr>
        <p:spPr>
          <a:xfrm>
            <a:off x="6486525" y="-30163"/>
            <a:ext cx="5232400" cy="892016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5" name="Rectangle 44"/>
          <p:cNvSpPr/>
          <p:nvPr/>
        </p:nvSpPr>
        <p:spPr>
          <a:xfrm>
            <a:off x="6611938" y="-30163"/>
            <a:ext cx="4984750" cy="8874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6" name="Rectangle 45"/>
          <p:cNvSpPr/>
          <p:nvPr/>
        </p:nvSpPr>
        <p:spPr>
          <a:xfrm>
            <a:off x="1287463" y="855663"/>
            <a:ext cx="5067300" cy="803433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7" name="Rectangle 46"/>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3" name="Content Placeholder 2"/>
          <p:cNvSpPr>
            <a:spLocks noGrp="1"/>
          </p:cNvSpPr>
          <p:nvPr>
            <p:ph idx="1"/>
          </p:nvPr>
        </p:nvSpPr>
        <p:spPr>
          <a:xfrm>
            <a:off x="1629716" y="1218172"/>
            <a:ext cx="4395292" cy="7325488"/>
          </a:xfrm>
        </p:spPr>
        <p:txBody>
          <a:bodyPr/>
          <a:lstStyle>
            <a:lvl1pPr>
              <a:defRPr sz="3400"/>
            </a:lvl1pPr>
            <a:lvl2pPr>
              <a:defRPr sz="3100"/>
            </a:lvl2pPr>
            <a:lvl3pPr>
              <a:defRPr sz="2800"/>
            </a:lvl3pPr>
            <a:lvl4pPr>
              <a:defRPr sz="2600"/>
            </a:lvl4pPr>
            <a:lvl5pPr>
              <a:defRPr sz="23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741096" y="3779462"/>
            <a:ext cx="4699836" cy="2080929"/>
          </a:xfrm>
        </p:spPr>
        <p:txBody>
          <a:bodyPr>
            <a:normAutofit/>
          </a:bodyPr>
          <a:lstStyle>
            <a:lvl1pPr algn="l">
              <a:defRPr sz="4000" b="0"/>
            </a:lvl1pPr>
          </a:lstStyle>
          <a:p>
            <a:r>
              <a:rPr lang="en-US" smtClean="0"/>
              <a:t>Click to edit Master title style</a:t>
            </a:r>
            <a:endParaRPr lang="en-US"/>
          </a:p>
        </p:txBody>
      </p:sp>
      <p:sp>
        <p:nvSpPr>
          <p:cNvPr id="4" name="Text Placeholder 3"/>
          <p:cNvSpPr>
            <a:spLocks noGrp="1"/>
          </p:cNvSpPr>
          <p:nvPr>
            <p:ph type="body" sz="half" idx="2"/>
          </p:nvPr>
        </p:nvSpPr>
        <p:spPr>
          <a:xfrm>
            <a:off x="6736486" y="5883725"/>
            <a:ext cx="4691604" cy="2158797"/>
          </a:xfrm>
        </p:spPr>
        <p:txBody>
          <a:bodyPr>
            <a:normAutofit/>
          </a:bodyPr>
          <a:lstStyle>
            <a:lvl1pPr marL="0" indent="0">
              <a:buNone/>
              <a:defRPr sz="2300">
                <a:solidFill>
                  <a:srgbClr val="424242"/>
                </a:solidFill>
              </a:defRPr>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03118D7C-4581-4542-BD06-1D5A5D91DC60}" type="datetime4">
              <a:rPr lang="en-US"/>
              <a:pPr>
                <a:defRPr/>
              </a:pPr>
              <a:t>December 4, 2011</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F187C783-AF1A-4758-9800-4D15E2215154}" type="slidenum">
              <a:rPr lang="en-US"/>
              <a:pPr>
                <a:defRPr/>
              </a:pPr>
              <a:t>‹#›</a:t>
            </a:fld>
            <a:endParaRPr lang="en-US"/>
          </a:p>
        </p:txBody>
      </p:sp>
      <p:sp>
        <p:nvSpPr>
          <p:cNvPr id="50" name="Footer Placeholder 5"/>
          <p:cNvSpPr>
            <a:spLocks noGrp="1"/>
          </p:cNvSpPr>
          <p:nvPr>
            <p:ph type="ftr" sz="quarter" idx="12"/>
          </p:nvPr>
        </p:nvSpPr>
        <p:spPr>
          <a:xfrm>
            <a:off x="6600825" y="8142288"/>
            <a:ext cx="4968875" cy="519112"/>
          </a:xfrm>
        </p:spPr>
        <p:txBody>
          <a:bodyPr>
            <a:normAutofit/>
          </a:bodyPr>
          <a:lstStyle>
            <a:lvl1pPr>
              <a:defRPr/>
            </a:lvl1pPr>
          </a:lstStyle>
          <a:p>
            <a:pPr>
              <a:defRPr/>
            </a:pPr>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FB48759-79D4-4975-9800-A2F349745A13}" type="datetime4">
              <a:rPr lang="en-US"/>
              <a:pPr>
                <a:defRPr/>
              </a:pPr>
              <a:t>December 4,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B1CB36-CEB0-496C-B313-37C2D3A8FC47}" type="slidenum">
              <a:rPr lang="en-US"/>
              <a:pPr>
                <a:defRPr/>
              </a:pPr>
              <a:t>‹#›</a:t>
            </a:fld>
            <a:endParaRPr lang="en-US"/>
          </a:p>
        </p:txBody>
      </p:sp>
    </p:spTree>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544513" y="0"/>
            <a:ext cx="14127163" cy="97536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525"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2" name="Rectangle 2"/>
                <p:cNvSpPr/>
                <p:nvPr/>
              </p:nvSpPr>
              <p:spPr>
                <a:xfrm>
                  <a:off x="425"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3" name="Rectangle 3"/>
                <p:cNvSpPr/>
                <p:nvPr/>
              </p:nvSpPr>
              <p:spPr>
                <a:xfrm>
                  <a:off x="22922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4624"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9" name="Rectangle 38"/>
                <p:cNvSpPr/>
                <p:nvPr/>
              </p:nvSpPr>
              <p:spPr>
                <a:xfrm>
                  <a:off x="52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0" name="Rectangle 39"/>
                <p:cNvSpPr/>
                <p:nvPr/>
              </p:nvSpPr>
              <p:spPr>
                <a:xfrm>
                  <a:off x="229328"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3323"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6" name="Rectangle 35"/>
                <p:cNvSpPr/>
                <p:nvPr/>
              </p:nvSpPr>
              <p:spPr>
                <a:xfrm>
                  <a:off x="-778"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7" name="Rectangle 36"/>
                <p:cNvSpPr/>
                <p:nvPr/>
              </p:nvSpPr>
              <p:spPr>
                <a:xfrm>
                  <a:off x="229143"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2" name="Rectangle 31"/>
              <p:cNvSpPr/>
              <p:nvPr/>
            </p:nvSpPr>
            <p:spPr>
              <a:xfrm>
                <a:off x="3809735" y="0"/>
                <a:ext cx="28193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3" name="Rectangle 32"/>
              <p:cNvSpPr/>
              <p:nvPr/>
            </p:nvSpPr>
            <p:spPr>
              <a:xfrm>
                <a:off x="289563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4" name="Rectangle 33"/>
              <p:cNvSpPr/>
              <p:nvPr/>
            </p:nvSpPr>
            <p:spPr>
              <a:xfrm>
                <a:off x="312443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7" name="Freeform 6"/>
            <p:cNvSpPr/>
            <p:nvPr/>
          </p:nvSpPr>
          <p:spPr>
            <a:xfrm>
              <a:off x="-11853" y="5035228"/>
              <a:ext cx="9144353"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8" name="Freeform 7"/>
            <p:cNvSpPr/>
            <p:nvPr/>
          </p:nvSpPr>
          <p:spPr>
            <a:xfrm>
              <a:off x="-11853" y="3468068"/>
              <a:ext cx="9144353"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9" name="Freeform 8"/>
            <p:cNvSpPr/>
            <p:nvPr/>
          </p:nvSpPr>
          <p:spPr>
            <a:xfrm>
              <a:off x="-24130" y="5641330"/>
              <a:ext cx="3004589"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0" name="Freeform 9"/>
            <p:cNvSpPr/>
            <p:nvPr/>
          </p:nvSpPr>
          <p:spPr>
            <a:xfrm>
              <a:off x="-11853" y="5284143"/>
              <a:ext cx="9144353"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1" name="Freeform 10"/>
            <p:cNvSpPr/>
            <p:nvPr/>
          </p:nvSpPr>
          <p:spPr>
            <a:xfrm>
              <a:off x="2137791" y="5132338"/>
              <a:ext cx="6982432"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2" name="Hexagon 11"/>
            <p:cNvSpPr/>
            <p:nvPr/>
          </p:nvSpPr>
          <p:spPr>
            <a:xfrm rot="1800000">
              <a:off x="2996085" y="2859732"/>
              <a:ext cx="160162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3" name="Hexagon 12"/>
            <p:cNvSpPr/>
            <p:nvPr/>
          </p:nvSpPr>
          <p:spPr>
            <a:xfrm rot="1800000">
              <a:off x="3720445"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Hexagon 13"/>
            <p:cNvSpPr/>
            <p:nvPr/>
          </p:nvSpPr>
          <p:spPr>
            <a:xfrm rot="1800000">
              <a:off x="3729374" y="1592833"/>
              <a:ext cx="1601629"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5" name="Hexagon 14"/>
            <p:cNvSpPr/>
            <p:nvPr/>
          </p:nvSpPr>
          <p:spPr>
            <a:xfrm rot="1800000">
              <a:off x="2977111" y="325934"/>
              <a:ext cx="1601629"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Hexagon 15"/>
            <p:cNvSpPr/>
            <p:nvPr/>
          </p:nvSpPr>
          <p:spPr>
            <a:xfrm rot="1800000">
              <a:off x="4462663" y="5383486"/>
              <a:ext cx="1601629"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7" name="Freeform 16"/>
            <p:cNvSpPr/>
            <p:nvPr/>
          </p:nvSpPr>
          <p:spPr>
            <a:xfrm rot="1800000">
              <a:off x="-382404" y="4201418"/>
              <a:ext cx="1261214"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8" name="Hexagon 17"/>
            <p:cNvSpPr/>
            <p:nvPr/>
          </p:nvSpPr>
          <p:spPr>
            <a:xfrm rot="1800000">
              <a:off x="23864" y="5402461"/>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9" name="Hexagon 18"/>
            <p:cNvSpPr/>
            <p:nvPr/>
          </p:nvSpPr>
          <p:spPr>
            <a:xfrm rot="1800000">
              <a:off x="52883" y="2849687"/>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0" name="Hexagon 19"/>
            <p:cNvSpPr/>
            <p:nvPr/>
          </p:nvSpPr>
          <p:spPr>
            <a:xfrm rot="1800000">
              <a:off x="777243"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1" name="Hexagon 20"/>
            <p:cNvSpPr/>
            <p:nvPr/>
          </p:nvSpPr>
          <p:spPr>
            <a:xfrm rot="1800000">
              <a:off x="1510532" y="5412507"/>
              <a:ext cx="160162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2" name="Hexagon 21"/>
            <p:cNvSpPr/>
            <p:nvPr/>
          </p:nvSpPr>
          <p:spPr>
            <a:xfrm rot="1800000">
              <a:off x="1529506" y="2859732"/>
              <a:ext cx="1601629"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3" name="Hexagon 22"/>
            <p:cNvSpPr/>
            <p:nvPr/>
          </p:nvSpPr>
          <p:spPr>
            <a:xfrm rot="1800000">
              <a:off x="796217" y="1563812"/>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4" name="Hexagon 23"/>
            <p:cNvSpPr/>
            <p:nvPr/>
          </p:nvSpPr>
          <p:spPr>
            <a:xfrm rot="1800000">
              <a:off x="6806511" y="4145607"/>
              <a:ext cx="160051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5" name="Hexagon 24"/>
            <p:cNvSpPr/>
            <p:nvPr/>
          </p:nvSpPr>
          <p:spPr>
            <a:xfrm rot="1800000">
              <a:off x="7548729" y="5421437"/>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6" name="Hexagon 25"/>
            <p:cNvSpPr/>
            <p:nvPr/>
          </p:nvSpPr>
          <p:spPr>
            <a:xfrm rot="1800000">
              <a:off x="7548729" y="2868662"/>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7" name="Freeform 26"/>
            <p:cNvSpPr/>
            <p:nvPr/>
          </p:nvSpPr>
          <p:spPr>
            <a:xfrm rot="1800000">
              <a:off x="8306573" y="4055195"/>
              <a:ext cx="1243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8" name="Freeform 27"/>
            <p:cNvSpPr/>
            <p:nvPr/>
          </p:nvSpPr>
          <p:spPr>
            <a:xfrm rot="1800000">
              <a:off x="8306573" y="1511350"/>
              <a:ext cx="1242239"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4" name="Rectangle 43"/>
          <p:cNvSpPr/>
          <p:nvPr/>
        </p:nvSpPr>
        <p:spPr>
          <a:xfrm>
            <a:off x="6486525" y="-30163"/>
            <a:ext cx="5232400" cy="892016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5" name="Rectangle 44"/>
          <p:cNvSpPr/>
          <p:nvPr/>
        </p:nvSpPr>
        <p:spPr>
          <a:xfrm>
            <a:off x="6611938" y="-30163"/>
            <a:ext cx="4984750" cy="8874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6" name="Rectangle 45"/>
          <p:cNvSpPr/>
          <p:nvPr/>
        </p:nvSpPr>
        <p:spPr>
          <a:xfrm>
            <a:off x="1287463" y="855663"/>
            <a:ext cx="5067300" cy="8034337"/>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7" name="Rectangle 46"/>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2" name="Title 1"/>
          <p:cNvSpPr>
            <a:spLocks noGrp="1"/>
          </p:cNvSpPr>
          <p:nvPr>
            <p:ph type="title"/>
          </p:nvPr>
        </p:nvSpPr>
        <p:spPr>
          <a:xfrm>
            <a:off x="6733403" y="3784397"/>
            <a:ext cx="4694733" cy="2080768"/>
          </a:xfrm>
        </p:spPr>
        <p:txBody>
          <a:bodyPr>
            <a:normAutofit/>
          </a:bodyPr>
          <a:lstStyle>
            <a:lvl1pPr algn="l">
              <a:defRPr sz="4000" b="0"/>
            </a:lvl1pPr>
          </a:lstStyle>
          <a:p>
            <a:r>
              <a:rPr lang="en-US" smtClean="0"/>
              <a:t>Click to edit Master title style</a:t>
            </a:r>
            <a:endParaRPr lang="en-US"/>
          </a:p>
        </p:txBody>
      </p:sp>
      <p:sp>
        <p:nvSpPr>
          <p:cNvPr id="3" name="Picture Placeholder 2"/>
          <p:cNvSpPr>
            <a:spLocks noGrp="1"/>
          </p:cNvSpPr>
          <p:nvPr>
            <p:ph type="pic" idx="1"/>
          </p:nvPr>
        </p:nvSpPr>
        <p:spPr>
          <a:xfrm>
            <a:off x="1429630" y="986731"/>
            <a:ext cx="4778130" cy="7776870"/>
          </a:xfrm>
        </p:spPr>
        <p:txBody>
          <a:bodyPr rtlCol="0">
            <a:normAutofit/>
          </a:bodyPr>
          <a:lstStyle>
            <a:lvl1pPr marL="0" indent="0">
              <a:buNone/>
              <a:defRPr sz="4600">
                <a:solidFill>
                  <a:schemeClr val="accent1"/>
                </a:solidFill>
              </a:defRPr>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33697" y="5878171"/>
            <a:ext cx="4694148" cy="2161153"/>
          </a:xfrm>
        </p:spPr>
        <p:txBody>
          <a:bodyPr>
            <a:normAutofit/>
          </a:bodyPr>
          <a:lstStyle>
            <a:lvl1pPr marL="0" indent="0">
              <a:buNone/>
              <a:defRPr sz="2300">
                <a:solidFill>
                  <a:srgbClr val="424242"/>
                </a:solidFill>
              </a:defRPr>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45585E80-0C14-4D04-BFA1-D98132A97531}" type="datetime4">
              <a:rPr lang="en-US"/>
              <a:pPr>
                <a:defRPr/>
              </a:pPr>
              <a:t>December 4, 2011</a:t>
            </a:fld>
            <a:endParaRPr lang="en-US"/>
          </a:p>
        </p:txBody>
      </p:sp>
      <p:sp>
        <p:nvSpPr>
          <p:cNvPr id="49" name="Footer Placeholder 5"/>
          <p:cNvSpPr>
            <a:spLocks noGrp="1"/>
          </p:cNvSpPr>
          <p:nvPr>
            <p:ph type="ftr" sz="quarter" idx="11"/>
          </p:nvPr>
        </p:nvSpPr>
        <p:spPr>
          <a:xfrm>
            <a:off x="6600825" y="8142288"/>
            <a:ext cx="4968875" cy="519112"/>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616A1E94-CA02-4ED1-948F-FA56AA9E94DD}" type="slidenum">
              <a:rPr lang="en-US"/>
              <a:pPr>
                <a:defRPr/>
              </a:pPr>
              <a:t>‹#›</a:t>
            </a:fld>
            <a:endParaRPr lang="en-US"/>
          </a:p>
        </p:txBody>
      </p:sp>
    </p:spTree>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F0AA4E-F4B8-4F34-8B19-1B84D3E90986}" type="datetime4">
              <a:rPr lang="en-US"/>
              <a:pPr>
                <a:defRPr/>
              </a:pPr>
              <a:t>December 4,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B591A9-7A88-403F-B078-7865B6E008EE}" type="slidenum">
              <a:rPr lang="en-US"/>
              <a:pPr>
                <a:defRPr/>
              </a:pPr>
              <a:t>‹#›</a:t>
            </a:fld>
            <a:endParaRPr lang="en-US"/>
          </a:p>
        </p:txBody>
      </p:sp>
    </p:spTree>
  </p:cSld>
  <p:clrMapOvr>
    <a:masterClrMapping/>
  </p:clrMapOvr>
  <p:transition spd="med">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1" y="1465098"/>
            <a:ext cx="2111222" cy="6798711"/>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98021" y="1465098"/>
            <a:ext cx="7713712" cy="67987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907E73-9B5F-4DA8-B655-D5F7837CEE33}" type="datetime4">
              <a:rPr lang="en-US"/>
              <a:pPr>
                <a:defRPr/>
              </a:pPr>
              <a:t>December 4,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EA5358-C233-453D-BF35-8ED8D9670123}" type="slidenum">
              <a:rPr lang="en-US"/>
              <a:pPr>
                <a:defRPr/>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90073" y="4125626"/>
            <a:ext cx="9439954" cy="1937173"/>
          </a:xfrm>
        </p:spPr>
        <p:txBody>
          <a:bodyPr/>
          <a:lstStyle>
            <a:lvl1pPr algn="l">
              <a:defRPr sz="57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90075" y="6068909"/>
            <a:ext cx="9439953" cy="2162365"/>
          </a:xfrm>
        </p:spPr>
        <p:txBody>
          <a:bodyPr/>
          <a:lstStyle>
            <a:lvl1pPr marL="0" indent="0">
              <a:buNone/>
              <a:defRPr sz="2800">
                <a:solidFill>
                  <a:schemeClr val="tx1">
                    <a:tint val="75000"/>
                  </a:schemeClr>
                </a:solidFill>
              </a:defRPr>
            </a:lvl1pPr>
            <a:lvl2pPr marL="650197" indent="0">
              <a:buNone/>
              <a:defRPr sz="2600">
                <a:solidFill>
                  <a:schemeClr val="tx1">
                    <a:tint val="75000"/>
                  </a:schemeClr>
                </a:solidFill>
              </a:defRPr>
            </a:lvl2pPr>
            <a:lvl3pPr marL="1300393" indent="0">
              <a:buNone/>
              <a:defRPr sz="2300">
                <a:solidFill>
                  <a:schemeClr val="tx1">
                    <a:tint val="75000"/>
                  </a:schemeClr>
                </a:solidFill>
              </a:defRPr>
            </a:lvl3pPr>
            <a:lvl4pPr marL="1950590" indent="0">
              <a:buNone/>
              <a:defRPr sz="2000">
                <a:solidFill>
                  <a:schemeClr val="tx1">
                    <a:tint val="75000"/>
                  </a:schemeClr>
                </a:solidFill>
              </a:defRPr>
            </a:lvl4pPr>
            <a:lvl5pPr marL="2600786" indent="0">
              <a:buNone/>
              <a:defRPr sz="2000">
                <a:solidFill>
                  <a:schemeClr val="tx1">
                    <a:tint val="75000"/>
                  </a:schemeClr>
                </a:solidFill>
              </a:defRPr>
            </a:lvl5pPr>
            <a:lvl6pPr marL="3250983" indent="0">
              <a:buNone/>
              <a:defRPr sz="2000">
                <a:solidFill>
                  <a:schemeClr val="tx1">
                    <a:tint val="75000"/>
                  </a:schemeClr>
                </a:solidFill>
              </a:defRPr>
            </a:lvl6pPr>
            <a:lvl7pPr marL="3901180" indent="0">
              <a:buNone/>
              <a:defRPr sz="2000">
                <a:solidFill>
                  <a:schemeClr val="tx1">
                    <a:tint val="75000"/>
                  </a:schemeClr>
                </a:solidFill>
              </a:defRPr>
            </a:lvl7pPr>
            <a:lvl8pPr marL="4551376" indent="0">
              <a:buNone/>
              <a:defRPr sz="2000">
                <a:solidFill>
                  <a:schemeClr val="tx1">
                    <a:tint val="75000"/>
                  </a:schemeClr>
                </a:solidFill>
              </a:defRPr>
            </a:lvl8pPr>
            <a:lvl9pPr marL="5201573"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A1AF3D-9D8C-47FD-99AB-5FF0525634B5}" type="datetime4">
              <a:rPr lang="en-US"/>
              <a:pPr>
                <a:defRPr/>
              </a:pPr>
              <a:t>December 4,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FA2323-3000-407B-96A8-8DCCB93641C9}" type="slidenum">
              <a:rPr lang="en-US"/>
              <a:pPr>
                <a:defRPr/>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482547" y="3290214"/>
            <a:ext cx="4863795" cy="49678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606440" y="3290213"/>
            <a:ext cx="4863795" cy="49678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461D4FE2-E651-491C-AD6E-4E3542285DD4}" type="datetime4">
              <a:rPr lang="en-US"/>
              <a:pPr>
                <a:defRPr/>
              </a:pPr>
              <a:t>December 4, 2011</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1360A752-A8BD-4835-A016-BD078C6FBBB8}" type="slidenum">
              <a:rPr lang="en-US"/>
              <a:pPr>
                <a:defRPr/>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08336" y="3293879"/>
            <a:ext cx="4347944" cy="909884"/>
          </a:xfrm>
        </p:spPr>
        <p:txBody>
          <a:bodyPr anchor="b"/>
          <a:lstStyle>
            <a:lvl1pPr marL="0" indent="0">
              <a:buNone/>
              <a:defRPr sz="3400" b="1">
                <a:solidFill>
                  <a:schemeClr val="accent1"/>
                </a:solidFill>
              </a:defRPr>
            </a:lvl1pPr>
            <a:lvl2pPr marL="650197" indent="0">
              <a:buNone/>
              <a:defRPr sz="2800" b="1"/>
            </a:lvl2pPr>
            <a:lvl3pPr marL="1300393" indent="0">
              <a:buNone/>
              <a:defRPr sz="2600" b="1"/>
            </a:lvl3pPr>
            <a:lvl4pPr marL="1950590" indent="0">
              <a:buNone/>
              <a:defRPr sz="2300" b="1"/>
            </a:lvl4pPr>
            <a:lvl5pPr marL="2600786" indent="0">
              <a:buNone/>
              <a:defRPr sz="2300" b="1"/>
            </a:lvl5pPr>
            <a:lvl6pPr marL="3250983" indent="0">
              <a:buNone/>
              <a:defRPr sz="2300" b="1"/>
            </a:lvl6pPr>
            <a:lvl7pPr marL="3901180" indent="0">
              <a:buNone/>
              <a:defRPr sz="2300" b="1"/>
            </a:lvl7pPr>
            <a:lvl8pPr marL="4551376" indent="0">
              <a:buNone/>
              <a:defRPr sz="2300" b="1"/>
            </a:lvl8pPr>
            <a:lvl9pPr marL="5201573"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1481559" y="4230676"/>
            <a:ext cx="4863795" cy="4033134"/>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127948" y="3293881"/>
            <a:ext cx="4345909" cy="909884"/>
          </a:xfrm>
        </p:spPr>
        <p:txBody>
          <a:bodyPr anchor="b"/>
          <a:lstStyle>
            <a:lvl1pPr marL="0" indent="0">
              <a:buNone/>
              <a:defRPr sz="3400" b="1">
                <a:solidFill>
                  <a:schemeClr val="accent1"/>
                </a:solidFill>
              </a:defRPr>
            </a:lvl1pPr>
            <a:lvl2pPr marL="650197" indent="0">
              <a:buNone/>
              <a:defRPr sz="2800" b="1"/>
            </a:lvl2pPr>
            <a:lvl3pPr marL="1300393" indent="0">
              <a:buNone/>
              <a:defRPr sz="2600" b="1"/>
            </a:lvl3pPr>
            <a:lvl4pPr marL="1950590" indent="0">
              <a:buNone/>
              <a:defRPr sz="2300" b="1"/>
            </a:lvl4pPr>
            <a:lvl5pPr marL="2600786" indent="0">
              <a:buNone/>
              <a:defRPr sz="2300" b="1"/>
            </a:lvl5pPr>
            <a:lvl6pPr marL="3250983" indent="0">
              <a:buNone/>
              <a:defRPr sz="2300" b="1"/>
            </a:lvl6pPr>
            <a:lvl7pPr marL="3901180" indent="0">
              <a:buNone/>
              <a:defRPr sz="2300" b="1"/>
            </a:lvl7pPr>
            <a:lvl8pPr marL="4551376" indent="0">
              <a:buNone/>
              <a:defRPr sz="2300" b="1"/>
            </a:lvl8pPr>
            <a:lvl9pPr marL="5201573"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440" y="4230676"/>
            <a:ext cx="4863795" cy="4033134"/>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7213FE32-BF9D-4EC3-8DB5-F98080147597}" type="datetime4">
              <a:rPr lang="en-US"/>
              <a:pPr>
                <a:defRPr/>
              </a:pPr>
              <a:t>December 4, 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6392376-3B65-42A3-A117-701D95DCC917}" type="slidenum">
              <a:rPr lang="en-US"/>
              <a:pPr>
                <a:defRPr/>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2CE8110-5864-4062-A7BB-A2C420EEA307}" type="datetime4">
              <a:rPr lang="en-US"/>
              <a:pPr>
                <a:defRPr/>
              </a:pPr>
              <a:t>December 4, 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123F2DF-BCF4-4552-9A5D-BB5A2BF5B70D}" type="slidenum">
              <a:rPr lang="en-US"/>
              <a:pPr>
                <a:defRPr/>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A7D214-97CA-49C1-B3A3-BC80338D01AF}" type="datetime4">
              <a:rPr lang="en-US"/>
              <a:pPr>
                <a:defRPr/>
              </a:pPr>
              <a:t>December 4, 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A4B22E-A81C-4E15-87E8-35B0AE490DBF}" type="slidenum">
              <a:rPr lang="en-US"/>
              <a:pPr>
                <a:defRPr/>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544513" y="0"/>
            <a:ext cx="14127163" cy="97536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525"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2" name="Rectangle 2"/>
                <p:cNvSpPr/>
                <p:nvPr/>
              </p:nvSpPr>
              <p:spPr>
                <a:xfrm>
                  <a:off x="425"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3" name="Rectangle 3"/>
                <p:cNvSpPr/>
                <p:nvPr/>
              </p:nvSpPr>
              <p:spPr>
                <a:xfrm>
                  <a:off x="22922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4624"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9" name="Rectangle 38"/>
                <p:cNvSpPr/>
                <p:nvPr/>
              </p:nvSpPr>
              <p:spPr>
                <a:xfrm>
                  <a:off x="52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0" name="Rectangle 39"/>
                <p:cNvSpPr/>
                <p:nvPr/>
              </p:nvSpPr>
              <p:spPr>
                <a:xfrm>
                  <a:off x="229328"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3323"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6" name="Rectangle 35"/>
                <p:cNvSpPr/>
                <p:nvPr/>
              </p:nvSpPr>
              <p:spPr>
                <a:xfrm>
                  <a:off x="-778"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7" name="Rectangle 36"/>
                <p:cNvSpPr/>
                <p:nvPr/>
              </p:nvSpPr>
              <p:spPr>
                <a:xfrm>
                  <a:off x="229143"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2" name="Rectangle 31"/>
              <p:cNvSpPr/>
              <p:nvPr/>
            </p:nvSpPr>
            <p:spPr>
              <a:xfrm>
                <a:off x="3809735" y="0"/>
                <a:ext cx="28193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3" name="Rectangle 32"/>
              <p:cNvSpPr/>
              <p:nvPr/>
            </p:nvSpPr>
            <p:spPr>
              <a:xfrm>
                <a:off x="289563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4" name="Rectangle 33"/>
              <p:cNvSpPr/>
              <p:nvPr/>
            </p:nvSpPr>
            <p:spPr>
              <a:xfrm>
                <a:off x="312443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7" name="Freeform 6"/>
            <p:cNvSpPr/>
            <p:nvPr/>
          </p:nvSpPr>
          <p:spPr>
            <a:xfrm>
              <a:off x="-11853" y="5035228"/>
              <a:ext cx="9144353"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8" name="Freeform 7"/>
            <p:cNvSpPr/>
            <p:nvPr/>
          </p:nvSpPr>
          <p:spPr>
            <a:xfrm>
              <a:off x="-11853" y="3468068"/>
              <a:ext cx="9144353"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9" name="Freeform 8"/>
            <p:cNvSpPr/>
            <p:nvPr/>
          </p:nvSpPr>
          <p:spPr>
            <a:xfrm>
              <a:off x="-24130" y="5641330"/>
              <a:ext cx="3004589"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0" name="Freeform 9"/>
            <p:cNvSpPr/>
            <p:nvPr/>
          </p:nvSpPr>
          <p:spPr>
            <a:xfrm>
              <a:off x="-11853" y="5284143"/>
              <a:ext cx="9144353"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1" name="Freeform 10"/>
            <p:cNvSpPr/>
            <p:nvPr/>
          </p:nvSpPr>
          <p:spPr>
            <a:xfrm>
              <a:off x="2137791" y="5132338"/>
              <a:ext cx="6982432"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2" name="Hexagon 11"/>
            <p:cNvSpPr/>
            <p:nvPr/>
          </p:nvSpPr>
          <p:spPr>
            <a:xfrm rot="1800000">
              <a:off x="2996085" y="2859732"/>
              <a:ext cx="160162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3" name="Hexagon 12"/>
            <p:cNvSpPr/>
            <p:nvPr/>
          </p:nvSpPr>
          <p:spPr>
            <a:xfrm rot="1800000">
              <a:off x="3720445"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Hexagon 13"/>
            <p:cNvSpPr/>
            <p:nvPr/>
          </p:nvSpPr>
          <p:spPr>
            <a:xfrm rot="1800000">
              <a:off x="3729374" y="1592833"/>
              <a:ext cx="1601629"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5" name="Hexagon 14"/>
            <p:cNvSpPr/>
            <p:nvPr/>
          </p:nvSpPr>
          <p:spPr>
            <a:xfrm rot="1800000">
              <a:off x="2977111" y="325934"/>
              <a:ext cx="1601629"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Hexagon 15"/>
            <p:cNvSpPr/>
            <p:nvPr/>
          </p:nvSpPr>
          <p:spPr>
            <a:xfrm rot="1800000">
              <a:off x="4462663" y="5383486"/>
              <a:ext cx="1601629"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7" name="Freeform 16"/>
            <p:cNvSpPr/>
            <p:nvPr/>
          </p:nvSpPr>
          <p:spPr>
            <a:xfrm rot="1800000">
              <a:off x="-382404" y="4201418"/>
              <a:ext cx="1261214"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8" name="Hexagon 17"/>
            <p:cNvSpPr/>
            <p:nvPr/>
          </p:nvSpPr>
          <p:spPr>
            <a:xfrm rot="1800000">
              <a:off x="23864" y="5402461"/>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9" name="Hexagon 18"/>
            <p:cNvSpPr/>
            <p:nvPr/>
          </p:nvSpPr>
          <p:spPr>
            <a:xfrm rot="1800000">
              <a:off x="52883" y="2849687"/>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0" name="Hexagon 19"/>
            <p:cNvSpPr/>
            <p:nvPr/>
          </p:nvSpPr>
          <p:spPr>
            <a:xfrm rot="1800000">
              <a:off x="777243"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1" name="Hexagon 20"/>
            <p:cNvSpPr/>
            <p:nvPr/>
          </p:nvSpPr>
          <p:spPr>
            <a:xfrm rot="1800000">
              <a:off x="1510532" y="5412507"/>
              <a:ext cx="160162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2" name="Hexagon 21"/>
            <p:cNvSpPr/>
            <p:nvPr/>
          </p:nvSpPr>
          <p:spPr>
            <a:xfrm rot="1800000">
              <a:off x="1529506" y="2859732"/>
              <a:ext cx="1601629"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3" name="Hexagon 22"/>
            <p:cNvSpPr/>
            <p:nvPr/>
          </p:nvSpPr>
          <p:spPr>
            <a:xfrm rot="1800000">
              <a:off x="796217" y="1563812"/>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4" name="Hexagon 23"/>
            <p:cNvSpPr/>
            <p:nvPr/>
          </p:nvSpPr>
          <p:spPr>
            <a:xfrm rot="1800000">
              <a:off x="6806511" y="4145607"/>
              <a:ext cx="160051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5" name="Hexagon 24"/>
            <p:cNvSpPr/>
            <p:nvPr/>
          </p:nvSpPr>
          <p:spPr>
            <a:xfrm rot="1800000">
              <a:off x="7548729" y="5421437"/>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6" name="Hexagon 25"/>
            <p:cNvSpPr/>
            <p:nvPr/>
          </p:nvSpPr>
          <p:spPr>
            <a:xfrm rot="1800000">
              <a:off x="7548729" y="2868662"/>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7" name="Freeform 26"/>
            <p:cNvSpPr/>
            <p:nvPr/>
          </p:nvSpPr>
          <p:spPr>
            <a:xfrm rot="1800000">
              <a:off x="8306573" y="4055195"/>
              <a:ext cx="1243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8" name="Freeform 27"/>
            <p:cNvSpPr/>
            <p:nvPr/>
          </p:nvSpPr>
          <p:spPr>
            <a:xfrm rot="1800000">
              <a:off x="8306573" y="1511350"/>
              <a:ext cx="1242239"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4" name="Rectangle 43"/>
          <p:cNvSpPr/>
          <p:nvPr/>
        </p:nvSpPr>
        <p:spPr>
          <a:xfrm>
            <a:off x="6486525" y="-30163"/>
            <a:ext cx="5232400" cy="892016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45" name="Rectangle 44"/>
          <p:cNvSpPr/>
          <p:nvPr/>
        </p:nvSpPr>
        <p:spPr>
          <a:xfrm>
            <a:off x="6611938" y="-30163"/>
            <a:ext cx="4984750" cy="8874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46" name="Rectangle 45"/>
          <p:cNvSpPr/>
          <p:nvPr/>
        </p:nvSpPr>
        <p:spPr>
          <a:xfrm>
            <a:off x="1287463" y="855663"/>
            <a:ext cx="5067300" cy="803433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47" name="Rectangle 46"/>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3" name="Content Placeholder 2"/>
          <p:cNvSpPr>
            <a:spLocks noGrp="1"/>
          </p:cNvSpPr>
          <p:nvPr>
            <p:ph idx="1"/>
          </p:nvPr>
        </p:nvSpPr>
        <p:spPr>
          <a:xfrm>
            <a:off x="1629716" y="1218172"/>
            <a:ext cx="4395292" cy="7325488"/>
          </a:xfrm>
        </p:spPr>
        <p:txBody>
          <a:bodyPr/>
          <a:lstStyle>
            <a:lvl1pPr>
              <a:defRPr sz="3400"/>
            </a:lvl1pPr>
            <a:lvl2pPr>
              <a:defRPr sz="3100"/>
            </a:lvl2pPr>
            <a:lvl3pPr>
              <a:defRPr sz="2800"/>
            </a:lvl3pPr>
            <a:lvl4pPr>
              <a:defRPr sz="2600"/>
            </a:lvl4pPr>
            <a:lvl5pPr>
              <a:defRPr sz="23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741096" y="3779464"/>
            <a:ext cx="4699836" cy="2080929"/>
          </a:xfrm>
        </p:spPr>
        <p:txBody>
          <a:bodyPr>
            <a:normAutofit/>
          </a:bodyPr>
          <a:lstStyle>
            <a:lvl1pPr algn="l">
              <a:defRPr sz="4000" b="0"/>
            </a:lvl1pPr>
          </a:lstStyle>
          <a:p>
            <a:r>
              <a:rPr lang="en-US" smtClean="0"/>
              <a:t>Click to edit Master title style</a:t>
            </a:r>
            <a:endParaRPr lang="en-US"/>
          </a:p>
        </p:txBody>
      </p:sp>
      <p:sp>
        <p:nvSpPr>
          <p:cNvPr id="4" name="Text Placeholder 3"/>
          <p:cNvSpPr>
            <a:spLocks noGrp="1"/>
          </p:cNvSpPr>
          <p:nvPr>
            <p:ph type="body" sz="half" idx="2"/>
          </p:nvPr>
        </p:nvSpPr>
        <p:spPr>
          <a:xfrm>
            <a:off x="6736486" y="5883726"/>
            <a:ext cx="4691604" cy="2158797"/>
          </a:xfrm>
        </p:spPr>
        <p:txBody>
          <a:bodyPr>
            <a:normAutofit/>
          </a:bodyPr>
          <a:lstStyle>
            <a:lvl1pPr marL="0" indent="0">
              <a:buNone/>
              <a:defRPr sz="2300">
                <a:solidFill>
                  <a:srgbClr val="424242"/>
                </a:solidFill>
              </a:defRPr>
            </a:lvl1pPr>
            <a:lvl2pPr marL="650197" indent="0">
              <a:buNone/>
              <a:defRPr sz="1700"/>
            </a:lvl2pPr>
            <a:lvl3pPr marL="1300393" indent="0">
              <a:buNone/>
              <a:defRPr sz="1400"/>
            </a:lvl3pPr>
            <a:lvl4pPr marL="1950590" indent="0">
              <a:buNone/>
              <a:defRPr sz="1300"/>
            </a:lvl4pPr>
            <a:lvl5pPr marL="2600786" indent="0">
              <a:buNone/>
              <a:defRPr sz="1300"/>
            </a:lvl5pPr>
            <a:lvl6pPr marL="3250983" indent="0">
              <a:buNone/>
              <a:defRPr sz="1300"/>
            </a:lvl6pPr>
            <a:lvl7pPr marL="3901180" indent="0">
              <a:buNone/>
              <a:defRPr sz="1300"/>
            </a:lvl7pPr>
            <a:lvl8pPr marL="4551376" indent="0">
              <a:buNone/>
              <a:defRPr sz="1300"/>
            </a:lvl8pPr>
            <a:lvl9pPr marL="5201573" indent="0">
              <a:buNone/>
              <a:defRPr sz="13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BCF0CE8B-F77C-4C21-98AF-9DE5D840FAAE}" type="datetime4">
              <a:rPr lang="en-US"/>
              <a:pPr>
                <a:defRPr/>
              </a:pPr>
              <a:t>December 4, 2011</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23FECFB5-B95D-40DD-A47B-E47344B837F2}" type="slidenum">
              <a:rPr lang="en-US"/>
              <a:pPr>
                <a:defRPr/>
              </a:pPr>
              <a:t>‹#›</a:t>
            </a:fld>
            <a:endParaRPr lang="en-US"/>
          </a:p>
        </p:txBody>
      </p:sp>
      <p:sp>
        <p:nvSpPr>
          <p:cNvPr id="50" name="Footer Placeholder 5"/>
          <p:cNvSpPr>
            <a:spLocks noGrp="1"/>
          </p:cNvSpPr>
          <p:nvPr>
            <p:ph type="ftr" sz="quarter" idx="12"/>
          </p:nvPr>
        </p:nvSpPr>
        <p:spPr>
          <a:xfrm>
            <a:off x="6600825" y="8142288"/>
            <a:ext cx="4968875" cy="519112"/>
          </a:xfrm>
        </p:spPr>
        <p:txBody>
          <a:bodyPr>
            <a:normAutofit/>
          </a:bodyPr>
          <a:lstStyle>
            <a:lvl1pPr>
              <a:defRPr/>
            </a:lvl1pPr>
          </a:lstStyle>
          <a:p>
            <a:pPr>
              <a:defRPr/>
            </a:pPr>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544513" y="0"/>
            <a:ext cx="14127163" cy="97536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525"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2" name="Rectangle 2"/>
                <p:cNvSpPr/>
                <p:nvPr/>
              </p:nvSpPr>
              <p:spPr>
                <a:xfrm>
                  <a:off x="425"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3" name="Rectangle 3"/>
                <p:cNvSpPr/>
                <p:nvPr/>
              </p:nvSpPr>
              <p:spPr>
                <a:xfrm>
                  <a:off x="22922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4624"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9" name="Rectangle 38"/>
                <p:cNvSpPr/>
                <p:nvPr/>
              </p:nvSpPr>
              <p:spPr>
                <a:xfrm>
                  <a:off x="52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0" name="Rectangle 39"/>
                <p:cNvSpPr/>
                <p:nvPr/>
              </p:nvSpPr>
              <p:spPr>
                <a:xfrm>
                  <a:off x="229328"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3323"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6" name="Rectangle 35"/>
                <p:cNvSpPr/>
                <p:nvPr/>
              </p:nvSpPr>
              <p:spPr>
                <a:xfrm>
                  <a:off x="-778"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7" name="Rectangle 36"/>
                <p:cNvSpPr/>
                <p:nvPr/>
              </p:nvSpPr>
              <p:spPr>
                <a:xfrm>
                  <a:off x="229143"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2" name="Rectangle 31"/>
              <p:cNvSpPr/>
              <p:nvPr/>
            </p:nvSpPr>
            <p:spPr>
              <a:xfrm>
                <a:off x="3809735" y="0"/>
                <a:ext cx="28193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3" name="Rectangle 32"/>
              <p:cNvSpPr/>
              <p:nvPr/>
            </p:nvSpPr>
            <p:spPr>
              <a:xfrm>
                <a:off x="289563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4" name="Rectangle 33"/>
              <p:cNvSpPr/>
              <p:nvPr/>
            </p:nvSpPr>
            <p:spPr>
              <a:xfrm>
                <a:off x="312443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7" name="Freeform 6"/>
            <p:cNvSpPr/>
            <p:nvPr/>
          </p:nvSpPr>
          <p:spPr>
            <a:xfrm>
              <a:off x="-11853" y="5035228"/>
              <a:ext cx="9144353"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8" name="Freeform 7"/>
            <p:cNvSpPr/>
            <p:nvPr/>
          </p:nvSpPr>
          <p:spPr>
            <a:xfrm>
              <a:off x="-11853" y="3468068"/>
              <a:ext cx="9144353"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9" name="Freeform 8"/>
            <p:cNvSpPr/>
            <p:nvPr/>
          </p:nvSpPr>
          <p:spPr>
            <a:xfrm>
              <a:off x="-24130" y="5641330"/>
              <a:ext cx="3004589"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0" name="Freeform 9"/>
            <p:cNvSpPr/>
            <p:nvPr/>
          </p:nvSpPr>
          <p:spPr>
            <a:xfrm>
              <a:off x="-11853" y="5284143"/>
              <a:ext cx="9144353"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1" name="Freeform 10"/>
            <p:cNvSpPr/>
            <p:nvPr/>
          </p:nvSpPr>
          <p:spPr>
            <a:xfrm>
              <a:off x="2137791" y="5132338"/>
              <a:ext cx="6982432"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2" name="Hexagon 11"/>
            <p:cNvSpPr/>
            <p:nvPr/>
          </p:nvSpPr>
          <p:spPr>
            <a:xfrm rot="1800000">
              <a:off x="2996085" y="2859732"/>
              <a:ext cx="160162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3" name="Hexagon 12"/>
            <p:cNvSpPr/>
            <p:nvPr/>
          </p:nvSpPr>
          <p:spPr>
            <a:xfrm rot="1800000">
              <a:off x="3720445"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Hexagon 13"/>
            <p:cNvSpPr/>
            <p:nvPr/>
          </p:nvSpPr>
          <p:spPr>
            <a:xfrm rot="1800000">
              <a:off x="3729374" y="1592833"/>
              <a:ext cx="1601629"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5" name="Hexagon 14"/>
            <p:cNvSpPr/>
            <p:nvPr/>
          </p:nvSpPr>
          <p:spPr>
            <a:xfrm rot="1800000">
              <a:off x="2977111" y="325934"/>
              <a:ext cx="1601629"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Hexagon 15"/>
            <p:cNvSpPr/>
            <p:nvPr/>
          </p:nvSpPr>
          <p:spPr>
            <a:xfrm rot="1800000">
              <a:off x="4462663" y="5383486"/>
              <a:ext cx="1601629"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7" name="Freeform 16"/>
            <p:cNvSpPr/>
            <p:nvPr/>
          </p:nvSpPr>
          <p:spPr>
            <a:xfrm rot="1800000">
              <a:off x="-382404" y="4201418"/>
              <a:ext cx="1261214"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8" name="Hexagon 17"/>
            <p:cNvSpPr/>
            <p:nvPr/>
          </p:nvSpPr>
          <p:spPr>
            <a:xfrm rot="1800000">
              <a:off x="23864" y="5402461"/>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9" name="Hexagon 18"/>
            <p:cNvSpPr/>
            <p:nvPr/>
          </p:nvSpPr>
          <p:spPr>
            <a:xfrm rot="1800000">
              <a:off x="52883" y="2849687"/>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0" name="Hexagon 19"/>
            <p:cNvSpPr/>
            <p:nvPr/>
          </p:nvSpPr>
          <p:spPr>
            <a:xfrm rot="1800000">
              <a:off x="777243"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1" name="Hexagon 20"/>
            <p:cNvSpPr/>
            <p:nvPr/>
          </p:nvSpPr>
          <p:spPr>
            <a:xfrm rot="1800000">
              <a:off x="1510532" y="5412507"/>
              <a:ext cx="160162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2" name="Hexagon 21"/>
            <p:cNvSpPr/>
            <p:nvPr/>
          </p:nvSpPr>
          <p:spPr>
            <a:xfrm rot="1800000">
              <a:off x="1529506" y="2859732"/>
              <a:ext cx="1601629"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3" name="Hexagon 22"/>
            <p:cNvSpPr/>
            <p:nvPr/>
          </p:nvSpPr>
          <p:spPr>
            <a:xfrm rot="1800000">
              <a:off x="796217" y="1563812"/>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4" name="Hexagon 23"/>
            <p:cNvSpPr/>
            <p:nvPr/>
          </p:nvSpPr>
          <p:spPr>
            <a:xfrm rot="1800000">
              <a:off x="6806511" y="4145607"/>
              <a:ext cx="160051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5" name="Hexagon 24"/>
            <p:cNvSpPr/>
            <p:nvPr/>
          </p:nvSpPr>
          <p:spPr>
            <a:xfrm rot="1800000">
              <a:off x="7548729" y="5421437"/>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6" name="Hexagon 25"/>
            <p:cNvSpPr/>
            <p:nvPr/>
          </p:nvSpPr>
          <p:spPr>
            <a:xfrm rot="1800000">
              <a:off x="7548729" y="2868662"/>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7" name="Freeform 26"/>
            <p:cNvSpPr/>
            <p:nvPr/>
          </p:nvSpPr>
          <p:spPr>
            <a:xfrm rot="1800000">
              <a:off x="8306573" y="4055195"/>
              <a:ext cx="1243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8" name="Freeform 27"/>
            <p:cNvSpPr/>
            <p:nvPr/>
          </p:nvSpPr>
          <p:spPr>
            <a:xfrm rot="1800000">
              <a:off x="8306573" y="1511350"/>
              <a:ext cx="1242239"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4" name="Rectangle 43"/>
          <p:cNvSpPr/>
          <p:nvPr/>
        </p:nvSpPr>
        <p:spPr>
          <a:xfrm>
            <a:off x="6486525" y="-30163"/>
            <a:ext cx="5232400" cy="892016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45" name="Rectangle 44"/>
          <p:cNvSpPr/>
          <p:nvPr/>
        </p:nvSpPr>
        <p:spPr>
          <a:xfrm>
            <a:off x="6611938" y="-30163"/>
            <a:ext cx="4984750" cy="8874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46" name="Rectangle 45"/>
          <p:cNvSpPr/>
          <p:nvPr/>
        </p:nvSpPr>
        <p:spPr>
          <a:xfrm>
            <a:off x="1287463" y="855663"/>
            <a:ext cx="5067300" cy="8034337"/>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47" name="Rectangle 46"/>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2" name="Title 1"/>
          <p:cNvSpPr>
            <a:spLocks noGrp="1"/>
          </p:cNvSpPr>
          <p:nvPr>
            <p:ph type="title"/>
          </p:nvPr>
        </p:nvSpPr>
        <p:spPr>
          <a:xfrm>
            <a:off x="6733403" y="3784397"/>
            <a:ext cx="4694733" cy="2080768"/>
          </a:xfrm>
        </p:spPr>
        <p:txBody>
          <a:bodyPr>
            <a:normAutofit/>
          </a:bodyPr>
          <a:lstStyle>
            <a:lvl1pPr algn="l">
              <a:defRPr sz="4000" b="0"/>
            </a:lvl1pPr>
          </a:lstStyle>
          <a:p>
            <a:r>
              <a:rPr lang="en-US" smtClean="0"/>
              <a:t>Click to edit Master title style</a:t>
            </a:r>
            <a:endParaRPr lang="en-US"/>
          </a:p>
        </p:txBody>
      </p:sp>
      <p:sp>
        <p:nvSpPr>
          <p:cNvPr id="3" name="Picture Placeholder 2"/>
          <p:cNvSpPr>
            <a:spLocks noGrp="1"/>
          </p:cNvSpPr>
          <p:nvPr>
            <p:ph type="pic" idx="1"/>
          </p:nvPr>
        </p:nvSpPr>
        <p:spPr>
          <a:xfrm>
            <a:off x="1429630" y="986731"/>
            <a:ext cx="4778130" cy="7776870"/>
          </a:xfrm>
        </p:spPr>
        <p:txBody>
          <a:bodyPr rtlCol="0">
            <a:normAutofit/>
          </a:bodyPr>
          <a:lstStyle>
            <a:lvl1pPr marL="0" indent="0">
              <a:buNone/>
              <a:defRPr sz="4600">
                <a:solidFill>
                  <a:schemeClr val="accent1"/>
                </a:solidFill>
              </a:defRPr>
            </a:lvl1pPr>
            <a:lvl2pPr marL="650197" indent="0">
              <a:buNone/>
              <a:defRPr sz="4000"/>
            </a:lvl2pPr>
            <a:lvl3pPr marL="1300393" indent="0">
              <a:buNone/>
              <a:defRPr sz="3400"/>
            </a:lvl3pPr>
            <a:lvl4pPr marL="1950590" indent="0">
              <a:buNone/>
              <a:defRPr sz="2800"/>
            </a:lvl4pPr>
            <a:lvl5pPr marL="2600786" indent="0">
              <a:buNone/>
              <a:defRPr sz="2800"/>
            </a:lvl5pPr>
            <a:lvl6pPr marL="3250983" indent="0">
              <a:buNone/>
              <a:defRPr sz="2800"/>
            </a:lvl6pPr>
            <a:lvl7pPr marL="3901180" indent="0">
              <a:buNone/>
              <a:defRPr sz="2800"/>
            </a:lvl7pPr>
            <a:lvl8pPr marL="4551376" indent="0">
              <a:buNone/>
              <a:defRPr sz="2800"/>
            </a:lvl8pPr>
            <a:lvl9pPr marL="5201573" indent="0">
              <a:buNone/>
              <a:defRPr sz="28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33698" y="5878172"/>
            <a:ext cx="4694148" cy="2161153"/>
          </a:xfrm>
        </p:spPr>
        <p:txBody>
          <a:bodyPr>
            <a:normAutofit/>
          </a:bodyPr>
          <a:lstStyle>
            <a:lvl1pPr marL="0" indent="0">
              <a:buNone/>
              <a:defRPr sz="2300">
                <a:solidFill>
                  <a:srgbClr val="424242"/>
                </a:solidFill>
              </a:defRPr>
            </a:lvl1pPr>
            <a:lvl2pPr marL="650197" indent="0">
              <a:buNone/>
              <a:defRPr sz="1700"/>
            </a:lvl2pPr>
            <a:lvl3pPr marL="1300393" indent="0">
              <a:buNone/>
              <a:defRPr sz="1400"/>
            </a:lvl3pPr>
            <a:lvl4pPr marL="1950590" indent="0">
              <a:buNone/>
              <a:defRPr sz="1300"/>
            </a:lvl4pPr>
            <a:lvl5pPr marL="2600786" indent="0">
              <a:buNone/>
              <a:defRPr sz="1300"/>
            </a:lvl5pPr>
            <a:lvl6pPr marL="3250983" indent="0">
              <a:buNone/>
              <a:defRPr sz="1300"/>
            </a:lvl6pPr>
            <a:lvl7pPr marL="3901180" indent="0">
              <a:buNone/>
              <a:defRPr sz="1300"/>
            </a:lvl7pPr>
            <a:lvl8pPr marL="4551376" indent="0">
              <a:buNone/>
              <a:defRPr sz="1300"/>
            </a:lvl8pPr>
            <a:lvl9pPr marL="5201573" indent="0">
              <a:buNone/>
              <a:defRPr sz="13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F7178D95-0475-4CD4-87F5-6FBF8EB42D3C}" type="datetime4">
              <a:rPr lang="en-US"/>
              <a:pPr>
                <a:defRPr/>
              </a:pPr>
              <a:t>December 4, 2011</a:t>
            </a:fld>
            <a:endParaRPr lang="en-US"/>
          </a:p>
        </p:txBody>
      </p:sp>
      <p:sp>
        <p:nvSpPr>
          <p:cNvPr id="49" name="Footer Placeholder 5"/>
          <p:cNvSpPr>
            <a:spLocks noGrp="1"/>
          </p:cNvSpPr>
          <p:nvPr>
            <p:ph type="ftr" sz="quarter" idx="11"/>
          </p:nvPr>
        </p:nvSpPr>
        <p:spPr>
          <a:xfrm>
            <a:off x="6600825" y="8142288"/>
            <a:ext cx="4968875" cy="519112"/>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F7FC91C4-774C-4928-A6BA-CC9845324977}" type="slidenum">
              <a:rPr lang="en-US"/>
              <a:pPr>
                <a:defRPr/>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433388" y="0"/>
            <a:ext cx="14125576" cy="97536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671" y="0"/>
                  <a:ext cx="160069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4" name="Rectangle 2"/>
                <p:cNvSpPr/>
                <p:nvPr/>
              </p:nvSpPr>
              <p:spPr>
                <a:xfrm>
                  <a:off x="468" y="0"/>
                  <a:ext cx="45766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5" name="Rectangle 3"/>
                <p:cNvSpPr/>
                <p:nvPr/>
              </p:nvSpPr>
              <p:spPr>
                <a:xfrm>
                  <a:off x="229298" y="0"/>
                  <a:ext cx="7623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4817" y="0"/>
                  <a:ext cx="1599577"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1" name="Rectangle 110"/>
                <p:cNvSpPr/>
                <p:nvPr/>
              </p:nvSpPr>
              <p:spPr>
                <a:xfrm>
                  <a:off x="614" y="0"/>
                  <a:ext cx="45654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2" name="Rectangle 111"/>
                <p:cNvSpPr/>
                <p:nvPr/>
              </p:nvSpPr>
              <p:spPr>
                <a:xfrm>
                  <a:off x="229443" y="0"/>
                  <a:ext cx="76127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3471" y="0"/>
                  <a:ext cx="160069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8" name="Rectangle 107"/>
                <p:cNvSpPr/>
                <p:nvPr/>
              </p:nvSpPr>
              <p:spPr>
                <a:xfrm>
                  <a:off x="-731" y="0"/>
                  <a:ext cx="45766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9" name="Rectangle 108"/>
                <p:cNvSpPr/>
                <p:nvPr/>
              </p:nvSpPr>
              <p:spPr>
                <a:xfrm>
                  <a:off x="229215" y="0"/>
                  <a:ext cx="7623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104" name="Rectangle 103"/>
              <p:cNvSpPr/>
              <p:nvPr/>
            </p:nvSpPr>
            <p:spPr>
              <a:xfrm>
                <a:off x="3810206" y="0"/>
                <a:ext cx="28185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5" name="Rectangle 104"/>
              <p:cNvSpPr/>
              <p:nvPr/>
            </p:nvSpPr>
            <p:spPr>
              <a:xfrm>
                <a:off x="2896002" y="0"/>
                <a:ext cx="45654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6" name="Rectangle 105"/>
              <p:cNvSpPr/>
              <p:nvPr/>
            </p:nvSpPr>
            <p:spPr>
              <a:xfrm>
                <a:off x="3124832" y="0"/>
                <a:ext cx="76127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4" name="Freeform 43"/>
            <p:cNvSpPr/>
            <p:nvPr/>
          </p:nvSpPr>
          <p:spPr>
            <a:xfrm>
              <a:off x="-11811" y="5035228"/>
              <a:ext cx="9144264"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5" name="Freeform 44"/>
            <p:cNvSpPr/>
            <p:nvPr/>
          </p:nvSpPr>
          <p:spPr>
            <a:xfrm>
              <a:off x="-11811" y="3468068"/>
              <a:ext cx="9144264"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6" name="Freeform 45"/>
            <p:cNvSpPr/>
            <p:nvPr/>
          </p:nvSpPr>
          <p:spPr>
            <a:xfrm>
              <a:off x="-24090" y="5641330"/>
              <a:ext cx="3004926"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7" name="Freeform 46"/>
            <p:cNvSpPr/>
            <p:nvPr/>
          </p:nvSpPr>
          <p:spPr>
            <a:xfrm>
              <a:off x="-11811" y="5284143"/>
              <a:ext cx="9144264"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9" name="Freeform 48"/>
            <p:cNvSpPr/>
            <p:nvPr/>
          </p:nvSpPr>
          <p:spPr>
            <a:xfrm>
              <a:off x="2138074" y="5132338"/>
              <a:ext cx="6982100"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50" name="Hexagon 49"/>
            <p:cNvSpPr/>
            <p:nvPr/>
          </p:nvSpPr>
          <p:spPr>
            <a:xfrm rot="1800000">
              <a:off x="2996464" y="2859732"/>
              <a:ext cx="160069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1" name="Hexagon 50"/>
            <p:cNvSpPr/>
            <p:nvPr/>
          </p:nvSpPr>
          <p:spPr>
            <a:xfrm rot="1800000">
              <a:off x="3719790" y="4126632"/>
              <a:ext cx="160180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2" name="Hexagon 51"/>
            <p:cNvSpPr/>
            <p:nvPr/>
          </p:nvSpPr>
          <p:spPr>
            <a:xfrm rot="1800000">
              <a:off x="3729836" y="1592833"/>
              <a:ext cx="1600693"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3" name="Hexagon 52"/>
            <p:cNvSpPr/>
            <p:nvPr/>
          </p:nvSpPr>
          <p:spPr>
            <a:xfrm rot="1800000">
              <a:off x="2977488" y="325934"/>
              <a:ext cx="1600693"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4" name="Hexagon 53"/>
            <p:cNvSpPr/>
            <p:nvPr/>
          </p:nvSpPr>
          <p:spPr>
            <a:xfrm rot="1800000">
              <a:off x="4463208" y="5383486"/>
              <a:ext cx="1600693"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5" name="Freeform 54"/>
            <p:cNvSpPr/>
            <p:nvPr/>
          </p:nvSpPr>
          <p:spPr>
            <a:xfrm rot="1800000">
              <a:off x="-382404" y="4201418"/>
              <a:ext cx="1261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6" name="Hexagon 55"/>
            <p:cNvSpPr/>
            <p:nvPr/>
          </p:nvSpPr>
          <p:spPr>
            <a:xfrm rot="1800000">
              <a:off x="23909" y="5402461"/>
              <a:ext cx="160180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7" name="Hexagon 56"/>
            <p:cNvSpPr/>
            <p:nvPr/>
          </p:nvSpPr>
          <p:spPr>
            <a:xfrm rot="1800000">
              <a:off x="52932" y="2849687"/>
              <a:ext cx="160180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8" name="Hexagon 57"/>
            <p:cNvSpPr/>
            <p:nvPr/>
          </p:nvSpPr>
          <p:spPr>
            <a:xfrm rot="1800000">
              <a:off x="777373" y="4126632"/>
              <a:ext cx="160069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9" name="Hexagon 58"/>
            <p:cNvSpPr/>
            <p:nvPr/>
          </p:nvSpPr>
          <p:spPr>
            <a:xfrm rot="1800000">
              <a:off x="1510745" y="5412507"/>
              <a:ext cx="160069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60" name="Hexagon 59"/>
            <p:cNvSpPr/>
            <p:nvPr/>
          </p:nvSpPr>
          <p:spPr>
            <a:xfrm rot="1800000">
              <a:off x="1529721" y="2859732"/>
              <a:ext cx="1600693"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5" name="Hexagon 94"/>
            <p:cNvSpPr/>
            <p:nvPr/>
          </p:nvSpPr>
          <p:spPr>
            <a:xfrm rot="1800000">
              <a:off x="796349" y="1563812"/>
              <a:ext cx="1600693"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6" name="Hexagon 95"/>
            <p:cNvSpPr/>
            <p:nvPr/>
          </p:nvSpPr>
          <p:spPr>
            <a:xfrm rot="1800000">
              <a:off x="6806202" y="4145607"/>
              <a:ext cx="160180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7" name="Hexagon 96"/>
            <p:cNvSpPr/>
            <p:nvPr/>
          </p:nvSpPr>
          <p:spPr>
            <a:xfrm rot="1800000">
              <a:off x="7549620" y="5421437"/>
              <a:ext cx="1600693"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8" name="Hexagon 97"/>
            <p:cNvSpPr/>
            <p:nvPr/>
          </p:nvSpPr>
          <p:spPr>
            <a:xfrm rot="1800000">
              <a:off x="7549620" y="2868662"/>
              <a:ext cx="1600693"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9" name="Freeform 98"/>
            <p:cNvSpPr/>
            <p:nvPr/>
          </p:nvSpPr>
          <p:spPr>
            <a:xfrm rot="1800000">
              <a:off x="8306433" y="4055195"/>
              <a:ext cx="124349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0" name="Freeform 99"/>
            <p:cNvSpPr/>
            <p:nvPr/>
          </p:nvSpPr>
          <p:spPr>
            <a:xfrm rot="1800000">
              <a:off x="8306433" y="1511350"/>
              <a:ext cx="1242378"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66" name="Rectangle 65"/>
          <p:cNvSpPr/>
          <p:nvPr/>
        </p:nvSpPr>
        <p:spPr>
          <a:xfrm>
            <a:off x="650875" y="474663"/>
            <a:ext cx="11703050" cy="879633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70" name="Rectangle 69"/>
          <p:cNvSpPr/>
          <p:nvPr/>
        </p:nvSpPr>
        <p:spPr>
          <a:xfrm>
            <a:off x="6486525" y="-30163"/>
            <a:ext cx="5232400" cy="993776"/>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71" name="Rectangle 70"/>
          <p:cNvSpPr/>
          <p:nvPr/>
        </p:nvSpPr>
        <p:spPr>
          <a:xfrm>
            <a:off x="6611938" y="-30163"/>
            <a:ext cx="4984750" cy="8874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39" tIns="65020" rIns="130039" bIns="65020" anchor="ctr"/>
          <a:lstStyle/>
          <a:p>
            <a:pPr>
              <a:defRPr/>
            </a:pPr>
            <a:endParaRPr lang="en-US"/>
          </a:p>
        </p:txBody>
      </p:sp>
      <p:sp>
        <p:nvSpPr>
          <p:cNvPr id="1030" name="Title Placeholder 1"/>
          <p:cNvSpPr>
            <a:spLocks noGrp="1"/>
          </p:cNvSpPr>
          <p:nvPr>
            <p:ph type="title"/>
          </p:nvPr>
        </p:nvSpPr>
        <p:spPr bwMode="auto">
          <a:xfrm>
            <a:off x="1484313" y="1462088"/>
            <a:ext cx="9990137" cy="1625600"/>
          </a:xfrm>
          <a:prstGeom prst="rect">
            <a:avLst/>
          </a:prstGeom>
          <a:noFill/>
          <a:ln w="9525">
            <a:noFill/>
            <a:miter lim="800000"/>
            <a:headEnd/>
            <a:tailEnd/>
          </a:ln>
        </p:spPr>
        <p:txBody>
          <a:bodyPr vert="horz" wrap="square" lIns="130039" tIns="65020" rIns="130039" bIns="650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484313" y="3305175"/>
            <a:ext cx="9639300" cy="4989513"/>
          </a:xfrm>
          <a:prstGeom prst="rect">
            <a:avLst/>
          </a:prstGeom>
          <a:noFill/>
          <a:ln w="9525">
            <a:noFill/>
            <a:miter lim="800000"/>
            <a:headEnd/>
            <a:tailEnd/>
          </a:ln>
        </p:spPr>
        <p:txBody>
          <a:bodyPr vert="horz" wrap="square" lIns="130039" tIns="65020" rIns="130039" bIns="650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529638" y="319088"/>
            <a:ext cx="3033712" cy="519112"/>
          </a:xfrm>
          <a:prstGeom prst="rect">
            <a:avLst/>
          </a:prstGeom>
        </p:spPr>
        <p:txBody>
          <a:bodyPr vert="horz" lIns="130039" tIns="65020" rIns="130039" bIns="65020" rtlCol="0" anchor="ctr"/>
          <a:lstStyle>
            <a:lvl1pPr algn="r">
              <a:defRPr sz="1700" smtClean="0">
                <a:solidFill>
                  <a:srgbClr val="FEFEFE"/>
                </a:solidFill>
              </a:defRPr>
            </a:lvl1pPr>
          </a:lstStyle>
          <a:p>
            <a:pPr>
              <a:defRPr/>
            </a:pPr>
            <a:fld id="{63AC145A-993A-4D10-B74F-3AD465221A8A}" type="datetime4">
              <a:rPr lang="en-US"/>
              <a:pPr>
                <a:defRPr/>
              </a:pPr>
              <a:t>December 4, 2011</a:t>
            </a:fld>
            <a:endParaRPr lang="en-US"/>
          </a:p>
        </p:txBody>
      </p:sp>
      <p:sp>
        <p:nvSpPr>
          <p:cNvPr id="5" name="Footer Placeholder 4"/>
          <p:cNvSpPr>
            <a:spLocks noGrp="1"/>
          </p:cNvSpPr>
          <p:nvPr>
            <p:ph type="ftr" sz="quarter" idx="3"/>
          </p:nvPr>
        </p:nvSpPr>
        <p:spPr>
          <a:xfrm>
            <a:off x="6600825" y="8323263"/>
            <a:ext cx="4981575" cy="519112"/>
          </a:xfrm>
          <a:prstGeom prst="rect">
            <a:avLst/>
          </a:prstGeom>
        </p:spPr>
        <p:txBody>
          <a:bodyPr vert="horz" lIns="130039" tIns="65020" rIns="130039" bIns="65020" rtlCol="0" anchor="ctr"/>
          <a:lstStyle>
            <a:lvl1pPr algn="r">
              <a:defRPr sz="1700" dirty="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6611938" y="319088"/>
            <a:ext cx="1895475" cy="519112"/>
          </a:xfrm>
          <a:prstGeom prst="rect">
            <a:avLst/>
          </a:prstGeom>
        </p:spPr>
        <p:txBody>
          <a:bodyPr vert="horz" lIns="130039" tIns="65020" rIns="130039" bIns="65020" rtlCol="0" anchor="ctr"/>
          <a:lstStyle>
            <a:lvl1pPr algn="l">
              <a:defRPr sz="1700" smtClean="0">
                <a:solidFill>
                  <a:srgbClr val="FEFEFE"/>
                </a:solidFill>
              </a:defRPr>
            </a:lvl1pPr>
          </a:lstStyle>
          <a:p>
            <a:pPr>
              <a:defRPr/>
            </a:pPr>
            <a:fld id="{CFCAEDF5-0BC2-4584-BDFB-77F9E6CFB9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02" r:id="rId2"/>
    <p:sldLayoutId id="2147483703" r:id="rId3"/>
    <p:sldLayoutId id="2147483704" r:id="rId4"/>
    <p:sldLayoutId id="2147483705" r:id="rId5"/>
    <p:sldLayoutId id="2147483706" r:id="rId6"/>
    <p:sldLayoutId id="2147483707" r:id="rId7"/>
    <p:sldLayoutId id="2147483719" r:id="rId8"/>
    <p:sldLayoutId id="2147483720" r:id="rId9"/>
    <p:sldLayoutId id="2147483708" r:id="rId10"/>
    <p:sldLayoutId id="2147483709" r:id="rId11"/>
  </p:sldLayoutIdLst>
  <p:transition spd="med">
    <p:fade thruBlk="1"/>
  </p:transition>
  <p:timing>
    <p:tnLst>
      <p:par>
        <p:cTn id="1" dur="indefinite" restart="never" nodeType="tmRoot"/>
      </p:par>
    </p:tnLst>
  </p:timing>
  <p:txStyles>
    <p:titleStyle>
      <a:lvl1pPr algn="l" defTabSz="1300163" rtl="0" fontAlgn="base">
        <a:spcBef>
          <a:spcPct val="0"/>
        </a:spcBef>
        <a:spcAft>
          <a:spcPct val="0"/>
        </a:spcAft>
        <a:defRPr sz="5700" kern="1200">
          <a:solidFill>
            <a:schemeClr val="accent1"/>
          </a:solidFill>
          <a:latin typeface="+mj-lt"/>
          <a:ea typeface="+mj-ea"/>
          <a:cs typeface="+mj-cs"/>
        </a:defRPr>
      </a:lvl1pPr>
      <a:lvl2pPr algn="l" defTabSz="1300163" rtl="0" fontAlgn="base">
        <a:spcBef>
          <a:spcPct val="0"/>
        </a:spcBef>
        <a:spcAft>
          <a:spcPct val="0"/>
        </a:spcAft>
        <a:defRPr sz="5700">
          <a:solidFill>
            <a:schemeClr val="accent1"/>
          </a:solidFill>
          <a:latin typeface="Century Gothic" pitchFamily="34" charset="0"/>
        </a:defRPr>
      </a:lvl2pPr>
      <a:lvl3pPr algn="l" defTabSz="1300163" rtl="0" fontAlgn="base">
        <a:spcBef>
          <a:spcPct val="0"/>
        </a:spcBef>
        <a:spcAft>
          <a:spcPct val="0"/>
        </a:spcAft>
        <a:defRPr sz="5700">
          <a:solidFill>
            <a:schemeClr val="accent1"/>
          </a:solidFill>
          <a:latin typeface="Century Gothic" pitchFamily="34" charset="0"/>
        </a:defRPr>
      </a:lvl3pPr>
      <a:lvl4pPr algn="l" defTabSz="1300163" rtl="0" fontAlgn="base">
        <a:spcBef>
          <a:spcPct val="0"/>
        </a:spcBef>
        <a:spcAft>
          <a:spcPct val="0"/>
        </a:spcAft>
        <a:defRPr sz="5700">
          <a:solidFill>
            <a:schemeClr val="accent1"/>
          </a:solidFill>
          <a:latin typeface="Century Gothic" pitchFamily="34" charset="0"/>
        </a:defRPr>
      </a:lvl4pPr>
      <a:lvl5pPr algn="l" defTabSz="1300163" rtl="0" fontAlgn="base">
        <a:spcBef>
          <a:spcPct val="0"/>
        </a:spcBef>
        <a:spcAft>
          <a:spcPct val="0"/>
        </a:spcAft>
        <a:defRPr sz="57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7363" indent="-388938" algn="l" defTabSz="1300163" rtl="0" fontAlgn="base">
        <a:spcBef>
          <a:spcPct val="20000"/>
        </a:spcBef>
        <a:spcAft>
          <a:spcPct val="0"/>
        </a:spcAft>
        <a:buClr>
          <a:schemeClr val="accent1"/>
        </a:buClr>
        <a:buSzPct val="76000"/>
        <a:buFont typeface="Wingdings 2" pitchFamily="18" charset="2"/>
        <a:buChar char=""/>
        <a:defRPr sz="3400" kern="1200">
          <a:solidFill>
            <a:schemeClr val="tx2"/>
          </a:solidFill>
          <a:latin typeface="+mn-lt"/>
          <a:ea typeface="+mn-ea"/>
          <a:cs typeface="+mn-cs"/>
        </a:defRPr>
      </a:lvl1pPr>
      <a:lvl2pPr marL="909638" indent="-388938" algn="l" defTabSz="1300163" rtl="0" fontAlgn="base">
        <a:spcBef>
          <a:spcPct val="20000"/>
        </a:spcBef>
        <a:spcAft>
          <a:spcPct val="0"/>
        </a:spcAft>
        <a:buClr>
          <a:schemeClr val="accent1"/>
        </a:buClr>
        <a:buSzPct val="76000"/>
        <a:buFont typeface="Wingdings 2" pitchFamily="18" charset="2"/>
        <a:buChar char=""/>
        <a:defRPr sz="3100" kern="1200">
          <a:solidFill>
            <a:schemeClr val="tx2"/>
          </a:solidFill>
          <a:latin typeface="+mn-lt"/>
          <a:ea typeface="+mn-ea"/>
          <a:cs typeface="+mn-cs"/>
        </a:defRPr>
      </a:lvl2pPr>
      <a:lvl3pPr marL="1300163" indent="-323850" algn="l" defTabSz="1300163" rtl="0" fontAlgn="base">
        <a:spcBef>
          <a:spcPct val="20000"/>
        </a:spcBef>
        <a:spcAft>
          <a:spcPct val="0"/>
        </a:spcAft>
        <a:buClr>
          <a:schemeClr val="accent1"/>
        </a:buClr>
        <a:buSzPct val="76000"/>
        <a:buFont typeface="Wingdings 2" pitchFamily="18" charset="2"/>
        <a:buChar char=""/>
        <a:defRPr sz="2800" kern="1200">
          <a:solidFill>
            <a:schemeClr val="tx2"/>
          </a:solidFill>
          <a:latin typeface="+mn-lt"/>
          <a:ea typeface="+mn-ea"/>
          <a:cs typeface="+mn-cs"/>
        </a:defRPr>
      </a:lvl3pPr>
      <a:lvl4pPr marL="1598613" indent="-323850" algn="l" defTabSz="1300163" rtl="0" fontAlgn="base">
        <a:spcBef>
          <a:spcPct val="20000"/>
        </a:spcBef>
        <a:spcAft>
          <a:spcPct val="0"/>
        </a:spcAft>
        <a:buClr>
          <a:schemeClr val="accent1"/>
        </a:buClr>
        <a:buSzPct val="76000"/>
        <a:buFont typeface="Wingdings 2" pitchFamily="18" charset="2"/>
        <a:buChar char=""/>
        <a:defRPr sz="2600" kern="1200">
          <a:solidFill>
            <a:schemeClr val="tx2"/>
          </a:solidFill>
          <a:latin typeface="+mn-lt"/>
          <a:ea typeface="+mn-ea"/>
          <a:cs typeface="+mn-cs"/>
        </a:defRPr>
      </a:lvl4pPr>
      <a:lvl5pPr marL="1884363" indent="-323850" algn="l" defTabSz="1300163" rtl="0" fontAlgn="base">
        <a:spcBef>
          <a:spcPct val="20000"/>
        </a:spcBef>
        <a:spcAft>
          <a:spcPct val="0"/>
        </a:spcAft>
        <a:buClr>
          <a:schemeClr val="accent1"/>
        </a:buClr>
        <a:buSzPct val="76000"/>
        <a:buFont typeface="Wingdings 2" pitchFamily="18" charset="2"/>
        <a:buChar char=""/>
        <a:defRPr sz="2300" kern="1200">
          <a:solidFill>
            <a:schemeClr val="tx2"/>
          </a:solidFill>
          <a:latin typeface="+mn-lt"/>
          <a:ea typeface="+mn-ea"/>
          <a:cs typeface="+mn-cs"/>
        </a:defRPr>
      </a:lvl5pPr>
      <a:lvl6pPr marL="2158652" indent="-325098" algn="l" defTabSz="1300393"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6pPr>
      <a:lvl7pPr marL="2444739" indent="-325098" algn="l" defTabSz="1300393"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7pPr>
      <a:lvl8pPr marL="2730825" indent="-325098" algn="l" defTabSz="1300393"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8pPr>
      <a:lvl9pPr marL="3016911" indent="-325098" algn="l" defTabSz="1300393"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9pPr>
    </p:bodyStyle>
    <p:otherStyle>
      <a:defPPr>
        <a:defRPr lang="en-US"/>
      </a:defPPr>
      <a:lvl1pPr marL="0" algn="l" defTabSz="1300393" rtl="0" eaLnBrk="1" latinLnBrk="0" hangingPunct="1">
        <a:defRPr sz="2600" kern="1200">
          <a:solidFill>
            <a:schemeClr val="tx1"/>
          </a:solidFill>
          <a:latin typeface="+mn-lt"/>
          <a:ea typeface="+mn-ea"/>
          <a:cs typeface="+mn-cs"/>
        </a:defRPr>
      </a:lvl1pPr>
      <a:lvl2pPr marL="650197" algn="l" defTabSz="1300393" rtl="0" eaLnBrk="1" latinLnBrk="0" hangingPunct="1">
        <a:defRPr sz="2600" kern="1200">
          <a:solidFill>
            <a:schemeClr val="tx1"/>
          </a:solidFill>
          <a:latin typeface="+mn-lt"/>
          <a:ea typeface="+mn-ea"/>
          <a:cs typeface="+mn-cs"/>
        </a:defRPr>
      </a:lvl2pPr>
      <a:lvl3pPr marL="1300393" algn="l" defTabSz="1300393" rtl="0" eaLnBrk="1" latinLnBrk="0" hangingPunct="1">
        <a:defRPr sz="2600" kern="1200">
          <a:solidFill>
            <a:schemeClr val="tx1"/>
          </a:solidFill>
          <a:latin typeface="+mn-lt"/>
          <a:ea typeface="+mn-ea"/>
          <a:cs typeface="+mn-cs"/>
        </a:defRPr>
      </a:lvl3pPr>
      <a:lvl4pPr marL="1950590" algn="l" defTabSz="1300393" rtl="0" eaLnBrk="1" latinLnBrk="0" hangingPunct="1">
        <a:defRPr sz="2600" kern="1200">
          <a:solidFill>
            <a:schemeClr val="tx1"/>
          </a:solidFill>
          <a:latin typeface="+mn-lt"/>
          <a:ea typeface="+mn-ea"/>
          <a:cs typeface="+mn-cs"/>
        </a:defRPr>
      </a:lvl4pPr>
      <a:lvl5pPr marL="2600786" algn="l" defTabSz="1300393" rtl="0" eaLnBrk="1" latinLnBrk="0" hangingPunct="1">
        <a:defRPr sz="2600" kern="1200">
          <a:solidFill>
            <a:schemeClr val="tx1"/>
          </a:solidFill>
          <a:latin typeface="+mn-lt"/>
          <a:ea typeface="+mn-ea"/>
          <a:cs typeface="+mn-cs"/>
        </a:defRPr>
      </a:lvl5pPr>
      <a:lvl6pPr marL="3250983" algn="l" defTabSz="1300393" rtl="0" eaLnBrk="1" latinLnBrk="0" hangingPunct="1">
        <a:defRPr sz="2600" kern="1200">
          <a:solidFill>
            <a:schemeClr val="tx1"/>
          </a:solidFill>
          <a:latin typeface="+mn-lt"/>
          <a:ea typeface="+mn-ea"/>
          <a:cs typeface="+mn-cs"/>
        </a:defRPr>
      </a:lvl6pPr>
      <a:lvl7pPr marL="3901180" algn="l" defTabSz="1300393" rtl="0" eaLnBrk="1" latinLnBrk="0" hangingPunct="1">
        <a:defRPr sz="2600" kern="1200">
          <a:solidFill>
            <a:schemeClr val="tx1"/>
          </a:solidFill>
          <a:latin typeface="+mn-lt"/>
          <a:ea typeface="+mn-ea"/>
          <a:cs typeface="+mn-cs"/>
        </a:defRPr>
      </a:lvl7pPr>
      <a:lvl8pPr marL="4551376" algn="l" defTabSz="1300393" rtl="0" eaLnBrk="1" latinLnBrk="0" hangingPunct="1">
        <a:defRPr sz="2600" kern="1200">
          <a:solidFill>
            <a:schemeClr val="tx1"/>
          </a:solidFill>
          <a:latin typeface="+mn-lt"/>
          <a:ea typeface="+mn-ea"/>
          <a:cs typeface="+mn-cs"/>
        </a:defRPr>
      </a:lvl8pPr>
      <a:lvl9pPr marL="5201573" algn="l" defTabSz="1300393"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050" name="Group 41"/>
          <p:cNvGrpSpPr>
            <a:grpSpLocks/>
          </p:cNvGrpSpPr>
          <p:nvPr/>
        </p:nvGrpSpPr>
        <p:grpSpPr bwMode="auto">
          <a:xfrm>
            <a:off x="-433388" y="0"/>
            <a:ext cx="14125576" cy="9753600"/>
            <a:chOff x="-382404" y="0"/>
            <a:chExt cx="9932332" cy="6858000"/>
          </a:xfrm>
        </p:grpSpPr>
        <p:grpSp>
          <p:nvGrpSpPr>
            <p:cNvPr id="2059" name="Group 44"/>
            <p:cNvGrpSpPr>
              <a:grpSpLocks/>
            </p:cNvGrpSpPr>
            <p:nvPr/>
          </p:nvGrpSpPr>
          <p:grpSpPr bwMode="auto">
            <a:xfrm>
              <a:off x="0" y="0"/>
              <a:ext cx="9144000" cy="6858000"/>
              <a:chOff x="0" y="0"/>
              <a:chExt cx="9144000" cy="6858000"/>
            </a:xfrm>
          </p:grpSpPr>
          <p:grpSp>
            <p:nvGrpSpPr>
              <p:cNvPr id="2082" name="Group 4"/>
              <p:cNvGrpSpPr>
                <a:grpSpLocks/>
              </p:cNvGrpSpPr>
              <p:nvPr/>
            </p:nvGrpSpPr>
            <p:grpSpPr bwMode="auto">
              <a:xfrm>
                <a:off x="0" y="0"/>
                <a:ext cx="2514600" cy="6858000"/>
                <a:chOff x="0" y="0"/>
                <a:chExt cx="2514600" cy="6858000"/>
              </a:xfrm>
            </p:grpSpPr>
            <p:sp>
              <p:nvSpPr>
                <p:cNvPr id="113" name="Rectangle 112"/>
                <p:cNvSpPr/>
                <p:nvPr/>
              </p:nvSpPr>
              <p:spPr>
                <a:xfrm>
                  <a:off x="914671" y="0"/>
                  <a:ext cx="160069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4" name="Rectangle 2"/>
                <p:cNvSpPr/>
                <p:nvPr/>
              </p:nvSpPr>
              <p:spPr>
                <a:xfrm>
                  <a:off x="468" y="0"/>
                  <a:ext cx="45766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5" name="Rectangle 3"/>
                <p:cNvSpPr/>
                <p:nvPr/>
              </p:nvSpPr>
              <p:spPr>
                <a:xfrm>
                  <a:off x="229298" y="0"/>
                  <a:ext cx="7623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2083" name="Group 5"/>
              <p:cNvGrpSpPr>
                <a:grpSpLocks/>
              </p:cNvGrpSpPr>
              <p:nvPr/>
            </p:nvGrpSpPr>
            <p:grpSpPr bwMode="auto">
              <a:xfrm>
                <a:off x="422910" y="0"/>
                <a:ext cx="2514600" cy="6858000"/>
                <a:chOff x="0" y="0"/>
                <a:chExt cx="2514600" cy="6858000"/>
              </a:xfrm>
            </p:grpSpPr>
            <p:sp>
              <p:nvSpPr>
                <p:cNvPr id="110" name="Rectangle 109"/>
                <p:cNvSpPr/>
                <p:nvPr/>
              </p:nvSpPr>
              <p:spPr>
                <a:xfrm>
                  <a:off x="914817" y="0"/>
                  <a:ext cx="1599577"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1" name="Rectangle 110"/>
                <p:cNvSpPr/>
                <p:nvPr/>
              </p:nvSpPr>
              <p:spPr>
                <a:xfrm>
                  <a:off x="614" y="0"/>
                  <a:ext cx="45654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2" name="Rectangle 111"/>
                <p:cNvSpPr/>
                <p:nvPr/>
              </p:nvSpPr>
              <p:spPr>
                <a:xfrm>
                  <a:off x="229443" y="0"/>
                  <a:ext cx="76127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2084"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3471" y="0"/>
                  <a:ext cx="160069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8" name="Rectangle 107"/>
                <p:cNvSpPr/>
                <p:nvPr/>
              </p:nvSpPr>
              <p:spPr>
                <a:xfrm>
                  <a:off x="-731" y="0"/>
                  <a:ext cx="45766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9" name="Rectangle 108"/>
                <p:cNvSpPr/>
                <p:nvPr/>
              </p:nvSpPr>
              <p:spPr>
                <a:xfrm>
                  <a:off x="229215" y="0"/>
                  <a:ext cx="7623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104" name="Rectangle 103"/>
              <p:cNvSpPr/>
              <p:nvPr/>
            </p:nvSpPr>
            <p:spPr>
              <a:xfrm>
                <a:off x="3810206" y="0"/>
                <a:ext cx="28185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5" name="Rectangle 104"/>
              <p:cNvSpPr/>
              <p:nvPr/>
            </p:nvSpPr>
            <p:spPr>
              <a:xfrm>
                <a:off x="2896002" y="0"/>
                <a:ext cx="45654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6" name="Rectangle 105"/>
              <p:cNvSpPr/>
              <p:nvPr/>
            </p:nvSpPr>
            <p:spPr>
              <a:xfrm>
                <a:off x="3124832" y="0"/>
                <a:ext cx="76127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4" name="Freeform 43"/>
            <p:cNvSpPr/>
            <p:nvPr/>
          </p:nvSpPr>
          <p:spPr>
            <a:xfrm>
              <a:off x="-11811" y="5035228"/>
              <a:ext cx="9144264"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5" name="Freeform 44"/>
            <p:cNvSpPr/>
            <p:nvPr/>
          </p:nvSpPr>
          <p:spPr>
            <a:xfrm>
              <a:off x="-11811" y="3468068"/>
              <a:ext cx="9144264"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6" name="Freeform 45"/>
            <p:cNvSpPr/>
            <p:nvPr/>
          </p:nvSpPr>
          <p:spPr>
            <a:xfrm>
              <a:off x="-24090" y="5641330"/>
              <a:ext cx="3004926"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7" name="Freeform 46"/>
            <p:cNvSpPr/>
            <p:nvPr/>
          </p:nvSpPr>
          <p:spPr>
            <a:xfrm>
              <a:off x="-11811" y="5284143"/>
              <a:ext cx="9144264"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9" name="Freeform 48"/>
            <p:cNvSpPr/>
            <p:nvPr/>
          </p:nvSpPr>
          <p:spPr>
            <a:xfrm>
              <a:off x="2138074" y="5132338"/>
              <a:ext cx="6982100"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50" name="Hexagon 49"/>
            <p:cNvSpPr/>
            <p:nvPr/>
          </p:nvSpPr>
          <p:spPr>
            <a:xfrm rot="1800000">
              <a:off x="2996464" y="2859732"/>
              <a:ext cx="160069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1" name="Hexagon 50"/>
            <p:cNvSpPr/>
            <p:nvPr/>
          </p:nvSpPr>
          <p:spPr>
            <a:xfrm rot="1800000">
              <a:off x="3719790" y="4126632"/>
              <a:ext cx="160180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2" name="Hexagon 51"/>
            <p:cNvSpPr/>
            <p:nvPr/>
          </p:nvSpPr>
          <p:spPr>
            <a:xfrm rot="1800000">
              <a:off x="3729836" y="1592833"/>
              <a:ext cx="1600693"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3" name="Hexagon 52"/>
            <p:cNvSpPr/>
            <p:nvPr/>
          </p:nvSpPr>
          <p:spPr>
            <a:xfrm rot="1800000">
              <a:off x="2977488" y="325934"/>
              <a:ext cx="1600693"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4" name="Hexagon 53"/>
            <p:cNvSpPr/>
            <p:nvPr/>
          </p:nvSpPr>
          <p:spPr>
            <a:xfrm rot="1800000">
              <a:off x="4463208" y="5383486"/>
              <a:ext cx="1600693"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5" name="Freeform 54"/>
            <p:cNvSpPr/>
            <p:nvPr/>
          </p:nvSpPr>
          <p:spPr>
            <a:xfrm rot="1800000">
              <a:off x="-382404" y="4201418"/>
              <a:ext cx="1261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6" name="Hexagon 55"/>
            <p:cNvSpPr/>
            <p:nvPr/>
          </p:nvSpPr>
          <p:spPr>
            <a:xfrm rot="1800000">
              <a:off x="23909" y="5402461"/>
              <a:ext cx="160180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7" name="Hexagon 56"/>
            <p:cNvSpPr/>
            <p:nvPr/>
          </p:nvSpPr>
          <p:spPr>
            <a:xfrm rot="1800000">
              <a:off x="52932" y="2849687"/>
              <a:ext cx="160180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8" name="Hexagon 57"/>
            <p:cNvSpPr/>
            <p:nvPr/>
          </p:nvSpPr>
          <p:spPr>
            <a:xfrm rot="1800000">
              <a:off x="777373" y="4126632"/>
              <a:ext cx="160069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9" name="Hexagon 58"/>
            <p:cNvSpPr/>
            <p:nvPr/>
          </p:nvSpPr>
          <p:spPr>
            <a:xfrm rot="1800000">
              <a:off x="1510745" y="5412507"/>
              <a:ext cx="160069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60" name="Hexagon 59"/>
            <p:cNvSpPr/>
            <p:nvPr/>
          </p:nvSpPr>
          <p:spPr>
            <a:xfrm rot="1800000">
              <a:off x="1529721" y="2859732"/>
              <a:ext cx="1600693"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5" name="Hexagon 94"/>
            <p:cNvSpPr/>
            <p:nvPr/>
          </p:nvSpPr>
          <p:spPr>
            <a:xfrm rot="1800000">
              <a:off x="796349" y="1563812"/>
              <a:ext cx="1600693"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6" name="Hexagon 95"/>
            <p:cNvSpPr/>
            <p:nvPr/>
          </p:nvSpPr>
          <p:spPr>
            <a:xfrm rot="1800000">
              <a:off x="6806202" y="4145607"/>
              <a:ext cx="160180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7" name="Hexagon 96"/>
            <p:cNvSpPr/>
            <p:nvPr/>
          </p:nvSpPr>
          <p:spPr>
            <a:xfrm rot="1800000">
              <a:off x="7549620" y="5421437"/>
              <a:ext cx="1600693"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8" name="Hexagon 97"/>
            <p:cNvSpPr/>
            <p:nvPr/>
          </p:nvSpPr>
          <p:spPr>
            <a:xfrm rot="1800000">
              <a:off x="7549620" y="2868662"/>
              <a:ext cx="1600693"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9" name="Freeform 98"/>
            <p:cNvSpPr/>
            <p:nvPr/>
          </p:nvSpPr>
          <p:spPr>
            <a:xfrm rot="1800000">
              <a:off x="8306433" y="4055195"/>
              <a:ext cx="124349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0" name="Freeform 99"/>
            <p:cNvSpPr/>
            <p:nvPr/>
          </p:nvSpPr>
          <p:spPr>
            <a:xfrm rot="1800000">
              <a:off x="8306433" y="1511350"/>
              <a:ext cx="1242378"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66" name="Rectangle 65"/>
          <p:cNvSpPr/>
          <p:nvPr/>
        </p:nvSpPr>
        <p:spPr>
          <a:xfrm>
            <a:off x="650875" y="474663"/>
            <a:ext cx="11703050" cy="879633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70" name="Rectangle 69"/>
          <p:cNvSpPr/>
          <p:nvPr/>
        </p:nvSpPr>
        <p:spPr>
          <a:xfrm>
            <a:off x="6486525" y="-30163"/>
            <a:ext cx="5232400" cy="993776"/>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71" name="Rectangle 70"/>
          <p:cNvSpPr/>
          <p:nvPr/>
        </p:nvSpPr>
        <p:spPr>
          <a:xfrm>
            <a:off x="6611938" y="-30163"/>
            <a:ext cx="4984750" cy="8874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2054" name="Title Placeholder 1"/>
          <p:cNvSpPr>
            <a:spLocks noGrp="1"/>
          </p:cNvSpPr>
          <p:nvPr>
            <p:ph type="title"/>
          </p:nvPr>
        </p:nvSpPr>
        <p:spPr bwMode="auto">
          <a:xfrm>
            <a:off x="1484313" y="1462088"/>
            <a:ext cx="9990137" cy="1625600"/>
          </a:xfrm>
          <a:prstGeom prst="rect">
            <a:avLst/>
          </a:prstGeom>
          <a:noFill/>
          <a:ln w="9525">
            <a:noFill/>
            <a:miter lim="800000"/>
            <a:headEnd/>
            <a:tailEnd/>
          </a:ln>
        </p:spPr>
        <p:txBody>
          <a:bodyPr vert="horz" wrap="square" lIns="130046" tIns="65023" rIns="130046" bIns="65023" numCol="1" anchor="b" anchorCtr="0" compatLnSpc="1">
            <a:prstTxWarp prst="textNoShape">
              <a:avLst/>
            </a:prstTxWarp>
          </a:bodyPr>
          <a:lstStyle/>
          <a:p>
            <a:pPr lvl="0"/>
            <a:r>
              <a:rPr lang="en-US" smtClean="0"/>
              <a:t>Click to edit Master title style</a:t>
            </a:r>
          </a:p>
        </p:txBody>
      </p:sp>
      <p:sp>
        <p:nvSpPr>
          <p:cNvPr id="2055" name="Text Placeholder 2"/>
          <p:cNvSpPr>
            <a:spLocks noGrp="1"/>
          </p:cNvSpPr>
          <p:nvPr>
            <p:ph type="body" idx="1"/>
          </p:nvPr>
        </p:nvSpPr>
        <p:spPr bwMode="auto">
          <a:xfrm>
            <a:off x="1484313" y="3305175"/>
            <a:ext cx="9639300" cy="4989513"/>
          </a:xfrm>
          <a:prstGeom prst="rect">
            <a:avLst/>
          </a:prstGeom>
          <a:noFill/>
          <a:ln w="9525">
            <a:noFill/>
            <a:miter lim="800000"/>
            <a:headEnd/>
            <a:tailEnd/>
          </a:ln>
        </p:spPr>
        <p:txBody>
          <a:bodyPr vert="horz" wrap="square" lIns="130046" tIns="65023" rIns="130046" bIns="650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529638" y="319088"/>
            <a:ext cx="3033712" cy="519112"/>
          </a:xfrm>
          <a:prstGeom prst="rect">
            <a:avLst/>
          </a:prstGeom>
        </p:spPr>
        <p:txBody>
          <a:bodyPr vert="horz" lIns="130046" tIns="65023" rIns="130046" bIns="65023" rtlCol="0" anchor="ctr"/>
          <a:lstStyle>
            <a:lvl1pPr algn="r">
              <a:defRPr sz="1700" smtClean="0">
                <a:solidFill>
                  <a:srgbClr val="FEFEFE"/>
                </a:solidFill>
              </a:defRPr>
            </a:lvl1pPr>
          </a:lstStyle>
          <a:p>
            <a:pPr>
              <a:defRPr/>
            </a:pPr>
            <a:fld id="{96C47978-C109-44A9-9849-ECC31EAAEC18}" type="datetime4">
              <a:rPr lang="en-US"/>
              <a:pPr>
                <a:defRPr/>
              </a:pPr>
              <a:t>December 4, 2011</a:t>
            </a:fld>
            <a:endParaRPr lang="en-US"/>
          </a:p>
        </p:txBody>
      </p:sp>
      <p:sp>
        <p:nvSpPr>
          <p:cNvPr id="5" name="Footer Placeholder 4"/>
          <p:cNvSpPr>
            <a:spLocks noGrp="1"/>
          </p:cNvSpPr>
          <p:nvPr>
            <p:ph type="ftr" sz="quarter" idx="3"/>
          </p:nvPr>
        </p:nvSpPr>
        <p:spPr>
          <a:xfrm>
            <a:off x="6600825" y="8323263"/>
            <a:ext cx="4981575" cy="519112"/>
          </a:xfrm>
          <a:prstGeom prst="rect">
            <a:avLst/>
          </a:prstGeom>
        </p:spPr>
        <p:txBody>
          <a:bodyPr vert="horz" lIns="130046" tIns="65023" rIns="130046" bIns="65023" rtlCol="0" anchor="ctr"/>
          <a:lstStyle>
            <a:lvl1pPr algn="r">
              <a:defRPr sz="1700" dirty="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6611938" y="319088"/>
            <a:ext cx="1895475" cy="519112"/>
          </a:xfrm>
          <a:prstGeom prst="rect">
            <a:avLst/>
          </a:prstGeom>
        </p:spPr>
        <p:txBody>
          <a:bodyPr vert="horz" lIns="130046" tIns="65023" rIns="130046" bIns="65023" rtlCol="0" anchor="ctr"/>
          <a:lstStyle>
            <a:lvl1pPr algn="l">
              <a:defRPr sz="1700" smtClean="0">
                <a:solidFill>
                  <a:srgbClr val="FEFEFE"/>
                </a:solidFill>
              </a:defRPr>
            </a:lvl1pPr>
          </a:lstStyle>
          <a:p>
            <a:pPr>
              <a:defRPr/>
            </a:pPr>
            <a:fld id="{5D35555E-BBDC-4009-BED1-8020B05BEA4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10" r:id="rId2"/>
    <p:sldLayoutId id="2147483711" r:id="rId3"/>
    <p:sldLayoutId id="2147483712" r:id="rId4"/>
    <p:sldLayoutId id="2147483713" r:id="rId5"/>
    <p:sldLayoutId id="2147483714" r:id="rId6"/>
    <p:sldLayoutId id="2147483715" r:id="rId7"/>
    <p:sldLayoutId id="2147483722" r:id="rId8"/>
    <p:sldLayoutId id="2147483723" r:id="rId9"/>
    <p:sldLayoutId id="2147483716" r:id="rId10"/>
    <p:sldLayoutId id="2147483717" r:id="rId11"/>
  </p:sldLayoutIdLst>
  <p:transition spd="med">
    <p:fade thruBlk="1"/>
  </p:transition>
  <p:timing>
    <p:tnLst>
      <p:par>
        <p:cTn id="1" dur="indefinite" restart="never" nodeType="tmRoot"/>
      </p:par>
    </p:tnLst>
  </p:timing>
  <p:txStyles>
    <p:titleStyle>
      <a:lvl1pPr algn="l" defTabSz="1300163" rtl="0" fontAlgn="base">
        <a:spcBef>
          <a:spcPct val="0"/>
        </a:spcBef>
        <a:spcAft>
          <a:spcPct val="0"/>
        </a:spcAft>
        <a:defRPr sz="5700" kern="1200">
          <a:solidFill>
            <a:schemeClr val="accent1"/>
          </a:solidFill>
          <a:latin typeface="+mj-lt"/>
          <a:ea typeface="+mj-ea"/>
          <a:cs typeface="+mj-cs"/>
        </a:defRPr>
      </a:lvl1pPr>
      <a:lvl2pPr algn="l" defTabSz="1300163" rtl="0" fontAlgn="base">
        <a:spcBef>
          <a:spcPct val="0"/>
        </a:spcBef>
        <a:spcAft>
          <a:spcPct val="0"/>
        </a:spcAft>
        <a:defRPr sz="5700">
          <a:solidFill>
            <a:schemeClr val="accent1"/>
          </a:solidFill>
          <a:latin typeface="Century Gothic" pitchFamily="34" charset="0"/>
        </a:defRPr>
      </a:lvl2pPr>
      <a:lvl3pPr algn="l" defTabSz="1300163" rtl="0" fontAlgn="base">
        <a:spcBef>
          <a:spcPct val="0"/>
        </a:spcBef>
        <a:spcAft>
          <a:spcPct val="0"/>
        </a:spcAft>
        <a:defRPr sz="5700">
          <a:solidFill>
            <a:schemeClr val="accent1"/>
          </a:solidFill>
          <a:latin typeface="Century Gothic" pitchFamily="34" charset="0"/>
        </a:defRPr>
      </a:lvl3pPr>
      <a:lvl4pPr algn="l" defTabSz="1300163" rtl="0" fontAlgn="base">
        <a:spcBef>
          <a:spcPct val="0"/>
        </a:spcBef>
        <a:spcAft>
          <a:spcPct val="0"/>
        </a:spcAft>
        <a:defRPr sz="5700">
          <a:solidFill>
            <a:schemeClr val="accent1"/>
          </a:solidFill>
          <a:latin typeface="Century Gothic" pitchFamily="34" charset="0"/>
        </a:defRPr>
      </a:lvl4pPr>
      <a:lvl5pPr algn="l" defTabSz="1300163" rtl="0" fontAlgn="base">
        <a:spcBef>
          <a:spcPct val="0"/>
        </a:spcBef>
        <a:spcAft>
          <a:spcPct val="0"/>
        </a:spcAft>
        <a:defRPr sz="57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7363" indent="-388938" algn="l" defTabSz="1300163" rtl="0" fontAlgn="base">
        <a:spcBef>
          <a:spcPct val="20000"/>
        </a:spcBef>
        <a:spcAft>
          <a:spcPct val="0"/>
        </a:spcAft>
        <a:buClr>
          <a:schemeClr val="accent1"/>
        </a:buClr>
        <a:buSzPct val="76000"/>
        <a:buFont typeface="Wingdings 2" pitchFamily="18" charset="2"/>
        <a:buChar char=""/>
        <a:defRPr sz="3400" kern="1200">
          <a:solidFill>
            <a:schemeClr val="tx2"/>
          </a:solidFill>
          <a:latin typeface="+mn-lt"/>
          <a:ea typeface="+mn-ea"/>
          <a:cs typeface="+mn-cs"/>
        </a:defRPr>
      </a:lvl1pPr>
      <a:lvl2pPr marL="909638" indent="-388938" algn="l" defTabSz="1300163" rtl="0" fontAlgn="base">
        <a:spcBef>
          <a:spcPct val="20000"/>
        </a:spcBef>
        <a:spcAft>
          <a:spcPct val="0"/>
        </a:spcAft>
        <a:buClr>
          <a:schemeClr val="accent1"/>
        </a:buClr>
        <a:buSzPct val="76000"/>
        <a:buFont typeface="Wingdings 2" pitchFamily="18" charset="2"/>
        <a:buChar char=""/>
        <a:defRPr sz="3100" kern="1200">
          <a:solidFill>
            <a:schemeClr val="tx2"/>
          </a:solidFill>
          <a:latin typeface="+mn-lt"/>
          <a:ea typeface="+mn-ea"/>
          <a:cs typeface="+mn-cs"/>
        </a:defRPr>
      </a:lvl2pPr>
      <a:lvl3pPr marL="1300163" indent="-323850" algn="l" defTabSz="1300163" rtl="0" fontAlgn="base">
        <a:spcBef>
          <a:spcPct val="20000"/>
        </a:spcBef>
        <a:spcAft>
          <a:spcPct val="0"/>
        </a:spcAft>
        <a:buClr>
          <a:schemeClr val="accent1"/>
        </a:buClr>
        <a:buSzPct val="76000"/>
        <a:buFont typeface="Wingdings 2" pitchFamily="18" charset="2"/>
        <a:buChar char=""/>
        <a:defRPr sz="2800" kern="1200">
          <a:solidFill>
            <a:schemeClr val="tx2"/>
          </a:solidFill>
          <a:latin typeface="+mn-lt"/>
          <a:ea typeface="+mn-ea"/>
          <a:cs typeface="+mn-cs"/>
        </a:defRPr>
      </a:lvl3pPr>
      <a:lvl4pPr marL="1598613" indent="-323850" algn="l" defTabSz="1300163" rtl="0" fontAlgn="base">
        <a:spcBef>
          <a:spcPct val="20000"/>
        </a:spcBef>
        <a:spcAft>
          <a:spcPct val="0"/>
        </a:spcAft>
        <a:buClr>
          <a:schemeClr val="accent1"/>
        </a:buClr>
        <a:buSzPct val="76000"/>
        <a:buFont typeface="Wingdings 2" pitchFamily="18" charset="2"/>
        <a:buChar char=""/>
        <a:defRPr sz="2600" kern="1200">
          <a:solidFill>
            <a:schemeClr val="tx2"/>
          </a:solidFill>
          <a:latin typeface="+mn-lt"/>
          <a:ea typeface="+mn-ea"/>
          <a:cs typeface="+mn-cs"/>
        </a:defRPr>
      </a:lvl4pPr>
      <a:lvl5pPr marL="1884363" indent="-323850" algn="l" defTabSz="1300163" rtl="0" fontAlgn="base">
        <a:spcBef>
          <a:spcPct val="20000"/>
        </a:spcBef>
        <a:spcAft>
          <a:spcPct val="0"/>
        </a:spcAft>
        <a:buClr>
          <a:schemeClr val="accent1"/>
        </a:buClr>
        <a:buSzPct val="76000"/>
        <a:buFont typeface="Wingdings 2" pitchFamily="18" charset="2"/>
        <a:buChar char=""/>
        <a:defRPr sz="2300" kern="1200">
          <a:solidFill>
            <a:schemeClr val="tx2"/>
          </a:solidFill>
          <a:latin typeface="+mn-lt"/>
          <a:ea typeface="+mn-ea"/>
          <a:cs typeface="+mn-cs"/>
        </a:defRPr>
      </a:lvl5pPr>
      <a:lvl6pPr marL="2158763" indent="-325115" algn="l" defTabSz="130046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6pPr>
      <a:lvl7pPr marL="2444864" indent="-325115" algn="l" defTabSz="130046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7pPr>
      <a:lvl8pPr marL="2730965" indent="-325115" algn="l" defTabSz="130046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8pPr>
      <a:lvl9pPr marL="3017066" indent="-325115" algn="l" defTabSz="130046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9pPr>
    </p:bodyStyle>
    <p:otherStyle>
      <a:defPPr>
        <a:defRPr lang="en-US"/>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imgres?q=complications+from+diet+pills&amp;um=1&amp;hl=en&amp;biw=1920&amp;bih=995&amp;tbm=isch&amp;tbnid=C7eQcj5ZlFMwzM:&amp;imgrefurl=http://pedangbermatasipit.blogspot.com/2011/08/real-deal-behind-diet-pills.html&amp;docid=tahm68LV2OXIcM&amp;imgurl=http://3.bp.blogspot.com/-1t-em9HC1f4/Tk8NbOsJ9_I/AAAAAAAAEvE/nI9DVcc50kA/s400/The+Real+Deal+Behind+Diet+Pills.jpg&amp;w=300&amp;h=370&amp;ei=BPLWTsiqA6ns0gG7tYiCDg&amp;zoom=1"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www.google.com/imgres?q=bad+side+effects+synthol&amp;um=1&amp;hl=en&amp;sa=X&amp;biw=1920&amp;bih=995&amp;tbm=isch&amp;tbnid=TkSoL5B5XLYrpM:&amp;imgrefurl=http://www.musclesweb.net/blog/&amp;docid=yvdQBj68nSU4aM&amp;imgurl=http://www.musclesweb.net/images/greg-valentino-abcess.jpg&amp;w=500&amp;h=319&amp;ei=9_PWTu2THMnL0QHn2pnADQ&amp;zoom=1" TargetMode="External"/><Relationship Id="rId7" Type="http://schemas.openxmlformats.org/officeDocument/2006/relationships/image" Target="../media/image12.jpeg"/><Relationship Id="rId2" Type="http://schemas.openxmlformats.org/officeDocument/2006/relationships/image" Target="../media/image9.jpeg"/><Relationship Id="rId1" Type="http://schemas.openxmlformats.org/officeDocument/2006/relationships/slideLayout" Target="../slideLayouts/slideLayout16.xml"/><Relationship Id="rId6" Type="http://schemas.openxmlformats.org/officeDocument/2006/relationships/image" Target="../media/image11.jpeg"/><Relationship Id="rId5" Type="http://schemas.openxmlformats.org/officeDocument/2006/relationships/hyperlink" Target="http://www.google.com/imgres?q=complications+from+bulimia+teeth&amp;um=1&amp;hl=en&amp;biw=1920&amp;bih=995&amp;tbm=isch&amp;tbnid=RgaLJb3I5J-VdM:&amp;imgrefurl=http://internationalteenlife.pbworks.com/w/page/20080470/Group19&amp;docid=B5QWQbvXNGufaM&amp;imgurl=http://internationalteenlife.pbworks.com/f/bulimia.gif&amp;w=357&amp;h=203&amp;ei=ffHWTp7SNIjl0QGuv5zqDQ&amp;zoom=1" TargetMode="Externa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0" y="3111500"/>
            <a:ext cx="13004800" cy="1549400"/>
          </a:xfrm>
          <a:solidFill>
            <a:schemeClr val="accent3">
              <a:lumMod val="75000"/>
            </a:schemeClr>
          </a:solidFill>
          <a:effectLst>
            <a:outerShdw blurRad="127000" dist="76199" dir="2700000" algn="ctr" rotWithShape="0">
              <a:schemeClr val="bg2">
                <a:alpha val="75000"/>
              </a:schemeClr>
            </a:outerShdw>
          </a:effectLst>
        </p:spPr>
        <p:txBody>
          <a:bodyPr lIns="91435" tIns="45718" rIns="0" bIns="45718" rtlCol="0" anchor="t">
            <a:normAutofit/>
          </a:bodyPr>
          <a:lstStyle/>
          <a:p>
            <a:pPr defTabSz="1300393" fontAlgn="auto">
              <a:spcAft>
                <a:spcPts val="0"/>
              </a:spcAft>
              <a:defRPr/>
            </a:pPr>
            <a:r>
              <a:rPr lang="en-US" sz="9000" dirty="0">
                <a:solidFill>
                  <a:srgbClr val="FFFFFF"/>
                </a:solidFill>
                <a:latin typeface="Georgia" pitchFamily="-112" charset="0"/>
                <a:sym typeface="Georgia" pitchFamily="-112" charset="0"/>
              </a:rPr>
              <a:t>Reshaping Body Image</a:t>
            </a:r>
            <a:endParaRPr lang="en-US" sz="9000" dirty="0">
              <a:solidFill>
                <a:srgbClr val="FFFFFF"/>
              </a:solidFill>
              <a:latin typeface="Georgia" pitchFamily="-112" charset="0"/>
              <a:ea typeface="ヒラギノ明朝 Pro W3" pitchFamily="-112" charset="-128"/>
              <a:sym typeface="Georgia" pitchFamily="-112" charset="0"/>
            </a:endParaRPr>
          </a:p>
        </p:txBody>
      </p:sp>
      <p:sp>
        <p:nvSpPr>
          <p:cNvPr id="3074" name="Line 2"/>
          <p:cNvSpPr>
            <a:spLocks noChangeShapeType="1"/>
          </p:cNvSpPr>
          <p:nvPr/>
        </p:nvSpPr>
        <p:spPr bwMode="auto">
          <a:xfrm>
            <a:off x="723900" y="4635500"/>
            <a:ext cx="11564938" cy="0"/>
          </a:xfrm>
          <a:prstGeom prst="line">
            <a:avLst/>
          </a:prstGeom>
          <a:noFill/>
          <a:ln w="38100">
            <a:solidFill>
              <a:srgbClr val="2F4343"/>
            </a:solidFill>
            <a:round/>
            <a:headEnd/>
            <a:tailEnd/>
          </a:ln>
        </p:spPr>
        <p:txBody>
          <a:bodyPr lIns="91435" tIns="45718" rIns="91435" bIns="45718"/>
          <a:lstStyle/>
          <a:p>
            <a:endParaRPr lang="en-US"/>
          </a:p>
        </p:txBody>
      </p:sp>
      <p:sp>
        <p:nvSpPr>
          <p:cNvPr id="3075" name="Rectangle 3"/>
          <p:cNvSpPr>
            <a:spLocks/>
          </p:cNvSpPr>
          <p:nvPr/>
        </p:nvSpPr>
        <p:spPr bwMode="auto">
          <a:xfrm>
            <a:off x="0" y="4832350"/>
            <a:ext cx="12787313" cy="1320800"/>
          </a:xfrm>
          <a:prstGeom prst="rect">
            <a:avLst/>
          </a:prstGeom>
          <a:noFill/>
          <a:ln w="9525">
            <a:noFill/>
            <a:miter lim="800000"/>
            <a:headEnd/>
            <a:tailEnd/>
          </a:ln>
        </p:spPr>
        <p:txBody>
          <a:bodyPr lIns="0" tIns="0" rIns="0" bIns="0" anchor="ctr"/>
          <a:lstStyle/>
          <a:p>
            <a:r>
              <a:rPr lang="en-US">
                <a:solidFill>
                  <a:srgbClr val="2E4243"/>
                </a:solidFill>
                <a:latin typeface="Georgia" pitchFamily="18" charset="0"/>
                <a:sym typeface="Georgia" pitchFamily="18" charset="0"/>
              </a:rPr>
              <a:t>How are overweight and obese people </a:t>
            </a:r>
            <a:br>
              <a:rPr lang="en-US">
                <a:solidFill>
                  <a:srgbClr val="2E4243"/>
                </a:solidFill>
                <a:latin typeface="Georgia" pitchFamily="18" charset="0"/>
                <a:sym typeface="Georgia" pitchFamily="18" charset="0"/>
              </a:rPr>
            </a:br>
            <a:r>
              <a:rPr lang="en-US">
                <a:solidFill>
                  <a:srgbClr val="2E4243"/>
                </a:solidFill>
                <a:latin typeface="Georgia" pitchFamily="18" charset="0"/>
                <a:sym typeface="Georgia" pitchFamily="18" charset="0"/>
              </a:rPr>
              <a:t>treated in our society?</a:t>
            </a:r>
          </a:p>
        </p:txBody>
      </p:sp>
      <p:sp>
        <p:nvSpPr>
          <p:cNvPr id="9221" name="TextBox 1"/>
          <p:cNvSpPr txBox="1">
            <a:spLocks noChangeArrowheads="1"/>
          </p:cNvSpPr>
          <p:nvPr/>
        </p:nvSpPr>
        <p:spPr bwMode="auto">
          <a:xfrm>
            <a:off x="939800" y="8393113"/>
            <a:ext cx="10668000" cy="585787"/>
          </a:xfrm>
          <a:prstGeom prst="rect">
            <a:avLst/>
          </a:prstGeom>
          <a:noFill/>
          <a:ln w="9525">
            <a:noFill/>
            <a:miter lim="800000"/>
            <a:headEnd/>
            <a:tailEnd/>
          </a:ln>
        </p:spPr>
        <p:txBody>
          <a:bodyPr lIns="91435" tIns="45718" rIns="91435" bIns="45718">
            <a:spAutoFit/>
          </a:bodyPr>
          <a:lstStyle/>
          <a:p>
            <a:r>
              <a:rPr lang="en-US" sz="3100">
                <a:latin typeface="Georgia" pitchFamily="18" charset="0"/>
              </a:rPr>
              <a:t>Mr. Davis		Mr. Cian		Miss Berger</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fade">
                                      <p:cBhvr>
                                        <p:cTn id="7" dur="500"/>
                                        <p:tgtEl>
                                          <p:spTgt spid="3073"/>
                                        </p:tgtEl>
                                      </p:cBhvr>
                                    </p:animEffect>
                                  </p:childTnLst>
                                </p:cTn>
                              </p:par>
                            </p:childTnLst>
                          </p:cTn>
                        </p:par>
                        <p:par>
                          <p:cTn id="8" fill="hold" nodeType="afterGroup">
                            <p:stCondLst>
                              <p:cond delay="500"/>
                            </p:stCondLst>
                            <p:childTnLst>
                              <p:par>
                                <p:cTn id="9" presetID="2" presetClass="entr" presetSubtype="8" fill="hold" grpId="0" nodeType="afterEffect">
                                  <p:stCondLst>
                                    <p:cond delay="500"/>
                                  </p:stCondLst>
                                  <p:childTnLst>
                                    <p:set>
                                      <p:cBhvr>
                                        <p:cTn id="10" dur="1" fill="hold">
                                          <p:stCondLst>
                                            <p:cond delay="0"/>
                                          </p:stCondLst>
                                        </p:cTn>
                                        <p:tgtEl>
                                          <p:spTgt spid="3074"/>
                                        </p:tgtEl>
                                        <p:attrNameLst>
                                          <p:attrName>style.visibility</p:attrName>
                                        </p:attrNameLst>
                                      </p:cBhvr>
                                      <p:to>
                                        <p:strVal val="visible"/>
                                      </p:to>
                                    </p:set>
                                    <p:anim calcmode="lin" valueType="num">
                                      <p:cBhvr additive="base">
                                        <p:cTn id="11" dur="500" fill="hold"/>
                                        <p:tgtEl>
                                          <p:spTgt spid="3074"/>
                                        </p:tgtEl>
                                        <p:attrNameLst>
                                          <p:attrName>ppt_x</p:attrName>
                                        </p:attrNameLst>
                                      </p:cBhvr>
                                      <p:tavLst>
                                        <p:tav tm="0">
                                          <p:val>
                                            <p:strVal val="0-#ppt_w/2"/>
                                          </p:val>
                                        </p:tav>
                                        <p:tav tm="100000">
                                          <p:val>
                                            <p:strVal val="#ppt_x"/>
                                          </p:val>
                                        </p:tav>
                                      </p:tavLst>
                                    </p:anim>
                                    <p:anim calcmode="lin" valueType="num">
                                      <p:cBhvr additive="base">
                                        <p:cTn id="12" dur="500" fill="hold"/>
                                        <p:tgtEl>
                                          <p:spTgt spid="3074"/>
                                        </p:tgtEl>
                                        <p:attrNameLst>
                                          <p:attrName>ppt_y</p:attrName>
                                        </p:attrNameLst>
                                      </p:cBhvr>
                                      <p:tavLst>
                                        <p:tav tm="0">
                                          <p:val>
                                            <p:strVal val="#ppt_y"/>
                                          </p:val>
                                        </p:tav>
                                        <p:tav tm="100000">
                                          <p:val>
                                            <p:strVal val="#ppt_y"/>
                                          </p:val>
                                        </p:tav>
                                      </p:tavLst>
                                    </p:anim>
                                  </p:childTnLst>
                                </p:cTn>
                              </p:par>
                              <p:par>
                                <p:cTn id="13" presetID="10" presetClass="entr" presetSubtype="0" fill="hold" grpId="0" nodeType="withEffect">
                                  <p:stCondLst>
                                    <p:cond delay="500"/>
                                  </p:stCondLst>
                                  <p:childTnLst>
                                    <p:set>
                                      <p:cBhvr>
                                        <p:cTn id="14" dur="1" fill="hold">
                                          <p:stCondLst>
                                            <p:cond delay="0"/>
                                          </p:stCondLst>
                                        </p:cTn>
                                        <p:tgtEl>
                                          <p:spTgt spid="3075"/>
                                        </p:tgtEl>
                                        <p:attrNameLst>
                                          <p:attrName>style.visibility</p:attrName>
                                        </p:attrNameLst>
                                      </p:cBhvr>
                                      <p:to>
                                        <p:strVal val="visible"/>
                                      </p:to>
                                    </p:set>
                                    <p:animEffect transition="in" filter="fade">
                                      <p:cBhvr>
                                        <p:cTn id="15"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animBg="1"/>
      <p:bldP spid="3074" grpId="0" animBg="1"/>
      <p:bldP spid="307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0" y="254000"/>
            <a:ext cx="13004800" cy="1282700"/>
          </a:xfrm>
          <a:effectLst>
            <a:outerShdw blurRad="127000" dist="76199" dir="2700000" algn="ctr" rotWithShape="0">
              <a:schemeClr val="bg2">
                <a:alpha val="75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91435" tIns="45718" rIns="0" bIns="45718" rtlCol="0" anchor="t">
            <a:normAutofit/>
          </a:bodyPr>
          <a:lstStyle/>
          <a:p>
            <a:pPr defTabSz="1300393" fontAlgn="auto">
              <a:spcAft>
                <a:spcPts val="0"/>
              </a:spcAft>
              <a:defRPr/>
            </a:pPr>
            <a:r>
              <a:rPr lang="en-US" sz="7300" dirty="0">
                <a:solidFill>
                  <a:schemeClr val="accent5">
                    <a:lumMod val="50000"/>
                  </a:schemeClr>
                </a:solidFill>
                <a:latin typeface="Georgia" pitchFamily="-112" charset="0"/>
                <a:sym typeface="Georgia" pitchFamily="-112" charset="0"/>
              </a:rPr>
              <a:t>Discussion</a:t>
            </a:r>
            <a:endParaRPr lang="en-US" sz="7300" dirty="0">
              <a:solidFill>
                <a:schemeClr val="accent5">
                  <a:lumMod val="50000"/>
                </a:schemeClr>
              </a:solidFill>
              <a:latin typeface="Georgia" pitchFamily="-112" charset="0"/>
              <a:ea typeface="ヒラギノ明朝 Pro W3" pitchFamily="-112" charset="-128"/>
              <a:sym typeface="Georgia" pitchFamily="-112" charset="0"/>
            </a:endParaRPr>
          </a:p>
        </p:txBody>
      </p:sp>
      <p:sp>
        <p:nvSpPr>
          <p:cNvPr id="18435" name="Rectangle 2"/>
          <p:cNvSpPr>
            <a:spLocks/>
          </p:cNvSpPr>
          <p:nvPr/>
        </p:nvSpPr>
        <p:spPr bwMode="auto">
          <a:xfrm>
            <a:off x="1231900" y="1708150"/>
            <a:ext cx="113411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What were some of the first words that came to mind about these people?</a:t>
            </a:r>
          </a:p>
        </p:txBody>
      </p:sp>
      <p:sp>
        <p:nvSpPr>
          <p:cNvPr id="18436" name="Line 3"/>
          <p:cNvSpPr>
            <a:spLocks noChangeShapeType="1"/>
          </p:cNvSpPr>
          <p:nvPr/>
        </p:nvSpPr>
        <p:spPr bwMode="auto">
          <a:xfrm>
            <a:off x="723900" y="1524000"/>
            <a:ext cx="11564938" cy="0"/>
          </a:xfrm>
          <a:prstGeom prst="line">
            <a:avLst/>
          </a:prstGeom>
          <a:noFill/>
          <a:ln w="38100">
            <a:solidFill>
              <a:srgbClr val="2F4343"/>
            </a:solidFill>
            <a:round/>
            <a:headEnd/>
            <a:tailEnd/>
          </a:ln>
        </p:spPr>
        <p:txBody>
          <a:bodyPr lIns="91435" tIns="45718" rIns="91435" bIns="45718"/>
          <a:lstStyle/>
          <a:p>
            <a:endParaRPr lang="en-US"/>
          </a:p>
        </p:txBody>
      </p:sp>
      <p:sp>
        <p:nvSpPr>
          <p:cNvPr id="10244" name="Rectangle 4"/>
          <p:cNvSpPr>
            <a:spLocks/>
          </p:cNvSpPr>
          <p:nvPr/>
        </p:nvSpPr>
        <p:spPr bwMode="auto">
          <a:xfrm>
            <a:off x="1231900" y="2838450"/>
            <a:ext cx="112776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have any impressions about the health and happiness of each person? What were they?</a:t>
            </a:r>
          </a:p>
        </p:txBody>
      </p:sp>
      <p:sp>
        <p:nvSpPr>
          <p:cNvPr id="18438" name="Rectangle 5"/>
          <p:cNvSpPr>
            <a:spLocks/>
          </p:cNvSpPr>
          <p:nvPr/>
        </p:nvSpPr>
        <p:spPr bwMode="auto">
          <a:xfrm>
            <a:off x="876300" y="16891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10246" name="Rectangle 6"/>
          <p:cNvSpPr>
            <a:spLocks/>
          </p:cNvSpPr>
          <p:nvPr/>
        </p:nvSpPr>
        <p:spPr bwMode="auto">
          <a:xfrm>
            <a:off x="876300" y="28321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fade">
                                      <p:cBhvr>
                                        <p:cTn id="7" dur="500"/>
                                        <p:tgtEl>
                                          <p:spTgt spid="102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4"/>
                                        </p:tgtEl>
                                        <p:attrNameLst>
                                          <p:attrName>style.visibility</p:attrName>
                                        </p:attrNameLst>
                                      </p:cBhvr>
                                      <p:to>
                                        <p:strVal val="visible"/>
                                      </p:to>
                                    </p:set>
                                    <p:animEffect transition="in" filter="fade">
                                      <p:cBhvr>
                                        <p:cTn id="10"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P spid="1024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0" y="254000"/>
            <a:ext cx="13004800" cy="1282700"/>
          </a:xfrm>
          <a:effectLst>
            <a:outerShdw blurRad="127000" dist="76199" dir="2700000" algn="ctr" rotWithShape="0">
              <a:schemeClr val="bg2">
                <a:alpha val="75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91435" tIns="45718" rIns="0" bIns="45718" rtlCol="0" anchor="t">
            <a:normAutofit/>
          </a:bodyPr>
          <a:lstStyle/>
          <a:p>
            <a:pPr defTabSz="1300393" fontAlgn="auto">
              <a:spcAft>
                <a:spcPts val="0"/>
              </a:spcAft>
              <a:defRPr/>
            </a:pPr>
            <a:r>
              <a:rPr lang="en-US" sz="7300" dirty="0">
                <a:solidFill>
                  <a:schemeClr val="accent5">
                    <a:lumMod val="50000"/>
                  </a:schemeClr>
                </a:solidFill>
                <a:latin typeface="Georgia" pitchFamily="-112" charset="0"/>
                <a:sym typeface="Georgia" pitchFamily="-112" charset="0"/>
              </a:rPr>
              <a:t>Discussion</a:t>
            </a:r>
            <a:endParaRPr lang="en-US" sz="7300" dirty="0">
              <a:solidFill>
                <a:schemeClr val="accent5">
                  <a:lumMod val="50000"/>
                </a:schemeClr>
              </a:solidFill>
              <a:latin typeface="Georgia" pitchFamily="-112" charset="0"/>
              <a:ea typeface="ヒラギノ明朝 Pro W3" pitchFamily="-112" charset="-128"/>
              <a:sym typeface="Georgia" pitchFamily="-112" charset="0"/>
            </a:endParaRPr>
          </a:p>
        </p:txBody>
      </p:sp>
      <p:sp>
        <p:nvSpPr>
          <p:cNvPr id="19459" name="Rectangle 2"/>
          <p:cNvSpPr>
            <a:spLocks/>
          </p:cNvSpPr>
          <p:nvPr/>
        </p:nvSpPr>
        <p:spPr bwMode="auto">
          <a:xfrm>
            <a:off x="1231900" y="1708150"/>
            <a:ext cx="113411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What were some of the first words that came to mind about these people?</a:t>
            </a:r>
          </a:p>
        </p:txBody>
      </p:sp>
      <p:sp>
        <p:nvSpPr>
          <p:cNvPr id="19460" name="Line 3"/>
          <p:cNvSpPr>
            <a:spLocks noChangeShapeType="1"/>
          </p:cNvSpPr>
          <p:nvPr/>
        </p:nvSpPr>
        <p:spPr bwMode="auto">
          <a:xfrm>
            <a:off x="723900" y="1524000"/>
            <a:ext cx="11564938" cy="0"/>
          </a:xfrm>
          <a:prstGeom prst="line">
            <a:avLst/>
          </a:prstGeom>
          <a:noFill/>
          <a:ln w="38100">
            <a:solidFill>
              <a:srgbClr val="2F4343"/>
            </a:solidFill>
            <a:round/>
            <a:headEnd/>
            <a:tailEnd/>
          </a:ln>
        </p:spPr>
        <p:txBody>
          <a:bodyPr lIns="91435" tIns="45718" rIns="91435" bIns="45718"/>
          <a:lstStyle/>
          <a:p>
            <a:endParaRPr lang="en-US"/>
          </a:p>
        </p:txBody>
      </p:sp>
      <p:sp>
        <p:nvSpPr>
          <p:cNvPr id="19461" name="Rectangle 4"/>
          <p:cNvSpPr>
            <a:spLocks/>
          </p:cNvSpPr>
          <p:nvPr/>
        </p:nvSpPr>
        <p:spPr bwMode="auto">
          <a:xfrm>
            <a:off x="1231900" y="2838450"/>
            <a:ext cx="112776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have any impressions about the health and happiness of each person? What were they?</a:t>
            </a:r>
          </a:p>
        </p:txBody>
      </p:sp>
      <p:sp>
        <p:nvSpPr>
          <p:cNvPr id="11269" name="Rectangle 5"/>
          <p:cNvSpPr>
            <a:spLocks/>
          </p:cNvSpPr>
          <p:nvPr/>
        </p:nvSpPr>
        <p:spPr bwMode="auto">
          <a:xfrm>
            <a:off x="1231900" y="3956050"/>
            <a:ext cx="113411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have any impressions about the level of intelligence or success of each person? What were they?</a:t>
            </a:r>
          </a:p>
        </p:txBody>
      </p:sp>
      <p:sp>
        <p:nvSpPr>
          <p:cNvPr id="19463" name="Rectangle 6"/>
          <p:cNvSpPr>
            <a:spLocks/>
          </p:cNvSpPr>
          <p:nvPr/>
        </p:nvSpPr>
        <p:spPr bwMode="auto">
          <a:xfrm>
            <a:off x="876300" y="16891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19464" name="Rectangle 7"/>
          <p:cNvSpPr>
            <a:spLocks/>
          </p:cNvSpPr>
          <p:nvPr/>
        </p:nvSpPr>
        <p:spPr bwMode="auto">
          <a:xfrm>
            <a:off x="876300" y="28321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11272" name="Rectangle 8"/>
          <p:cNvSpPr>
            <a:spLocks/>
          </p:cNvSpPr>
          <p:nvPr/>
        </p:nvSpPr>
        <p:spPr bwMode="auto">
          <a:xfrm>
            <a:off x="876300" y="39370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fade">
                                      <p:cBhvr>
                                        <p:cTn id="7" dur="500"/>
                                        <p:tgtEl>
                                          <p:spTgt spid="1127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269"/>
                                        </p:tgtEl>
                                        <p:attrNameLst>
                                          <p:attrName>style.visibility</p:attrName>
                                        </p:attrNameLst>
                                      </p:cBhvr>
                                      <p:to>
                                        <p:strVal val="visible"/>
                                      </p:to>
                                    </p:set>
                                    <p:animEffect transition="in" filter="fade">
                                      <p:cBhvr>
                                        <p:cTn id="10"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utoUpdateAnimBg="0"/>
      <p:bldP spid="1127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0" y="254000"/>
            <a:ext cx="13004800" cy="1282700"/>
          </a:xfrm>
          <a:effectLst>
            <a:outerShdw blurRad="127000" dist="76199" dir="2700000" algn="ctr" rotWithShape="0">
              <a:schemeClr val="bg2">
                <a:alpha val="75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91435" tIns="45718" rIns="0" bIns="45718" rtlCol="0" anchor="t">
            <a:normAutofit/>
          </a:bodyPr>
          <a:lstStyle/>
          <a:p>
            <a:pPr defTabSz="1300393" fontAlgn="auto">
              <a:spcAft>
                <a:spcPts val="0"/>
              </a:spcAft>
              <a:defRPr/>
            </a:pPr>
            <a:r>
              <a:rPr lang="en-US" sz="7300" dirty="0">
                <a:solidFill>
                  <a:schemeClr val="accent5">
                    <a:lumMod val="50000"/>
                  </a:schemeClr>
                </a:solidFill>
                <a:latin typeface="Georgia" pitchFamily="-112" charset="0"/>
                <a:sym typeface="Georgia" pitchFamily="-112" charset="0"/>
              </a:rPr>
              <a:t>Discussion</a:t>
            </a:r>
            <a:endParaRPr lang="en-US" sz="7300" dirty="0">
              <a:solidFill>
                <a:schemeClr val="accent5">
                  <a:lumMod val="50000"/>
                </a:schemeClr>
              </a:solidFill>
              <a:latin typeface="Georgia" pitchFamily="-112" charset="0"/>
              <a:ea typeface="ヒラギノ明朝 Pro W3" pitchFamily="-112" charset="-128"/>
              <a:sym typeface="Georgia" pitchFamily="-112" charset="0"/>
            </a:endParaRPr>
          </a:p>
        </p:txBody>
      </p:sp>
      <p:sp>
        <p:nvSpPr>
          <p:cNvPr id="20483" name="Rectangle 2"/>
          <p:cNvSpPr>
            <a:spLocks/>
          </p:cNvSpPr>
          <p:nvPr/>
        </p:nvSpPr>
        <p:spPr bwMode="auto">
          <a:xfrm>
            <a:off x="1231900" y="1708150"/>
            <a:ext cx="113411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What were some of the first words that came to mind about these people?</a:t>
            </a:r>
          </a:p>
        </p:txBody>
      </p:sp>
      <p:sp>
        <p:nvSpPr>
          <p:cNvPr id="20484" name="Line 3"/>
          <p:cNvSpPr>
            <a:spLocks noChangeShapeType="1"/>
          </p:cNvSpPr>
          <p:nvPr/>
        </p:nvSpPr>
        <p:spPr bwMode="auto">
          <a:xfrm>
            <a:off x="723900" y="1524000"/>
            <a:ext cx="11564938" cy="0"/>
          </a:xfrm>
          <a:prstGeom prst="line">
            <a:avLst/>
          </a:prstGeom>
          <a:noFill/>
          <a:ln w="38100">
            <a:solidFill>
              <a:srgbClr val="2F4343"/>
            </a:solidFill>
            <a:round/>
            <a:headEnd/>
            <a:tailEnd/>
          </a:ln>
        </p:spPr>
        <p:txBody>
          <a:bodyPr lIns="91435" tIns="45718" rIns="91435" bIns="45718"/>
          <a:lstStyle/>
          <a:p>
            <a:endParaRPr lang="en-US"/>
          </a:p>
        </p:txBody>
      </p:sp>
      <p:sp>
        <p:nvSpPr>
          <p:cNvPr id="20485" name="Rectangle 4"/>
          <p:cNvSpPr>
            <a:spLocks/>
          </p:cNvSpPr>
          <p:nvPr/>
        </p:nvSpPr>
        <p:spPr bwMode="auto">
          <a:xfrm>
            <a:off x="1231900" y="2838450"/>
            <a:ext cx="112776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have any impressions about the health and happiness of each person? What were they?</a:t>
            </a:r>
          </a:p>
        </p:txBody>
      </p:sp>
      <p:sp>
        <p:nvSpPr>
          <p:cNvPr id="20486" name="Rectangle 5"/>
          <p:cNvSpPr>
            <a:spLocks/>
          </p:cNvSpPr>
          <p:nvPr/>
        </p:nvSpPr>
        <p:spPr bwMode="auto">
          <a:xfrm>
            <a:off x="1231900" y="3956050"/>
            <a:ext cx="113411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have any impressions about the level of intelligence or success of each person? What were they?</a:t>
            </a:r>
          </a:p>
        </p:txBody>
      </p:sp>
      <p:sp>
        <p:nvSpPr>
          <p:cNvPr id="12294" name="Rectangle 6"/>
          <p:cNvSpPr>
            <a:spLocks/>
          </p:cNvSpPr>
          <p:nvPr/>
        </p:nvSpPr>
        <p:spPr bwMode="auto">
          <a:xfrm>
            <a:off x="1231900" y="5073650"/>
            <a:ext cx="112522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write down any words about how attractive or unattractive each person is? What words did you use?</a:t>
            </a:r>
          </a:p>
        </p:txBody>
      </p:sp>
      <p:sp>
        <p:nvSpPr>
          <p:cNvPr id="20488" name="Rectangle 7"/>
          <p:cNvSpPr>
            <a:spLocks/>
          </p:cNvSpPr>
          <p:nvPr/>
        </p:nvSpPr>
        <p:spPr bwMode="auto">
          <a:xfrm>
            <a:off x="876300" y="16891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20489" name="Rectangle 8"/>
          <p:cNvSpPr>
            <a:spLocks/>
          </p:cNvSpPr>
          <p:nvPr/>
        </p:nvSpPr>
        <p:spPr bwMode="auto">
          <a:xfrm>
            <a:off x="876300" y="28321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20490" name="Rectangle 9"/>
          <p:cNvSpPr>
            <a:spLocks/>
          </p:cNvSpPr>
          <p:nvPr/>
        </p:nvSpPr>
        <p:spPr bwMode="auto">
          <a:xfrm>
            <a:off x="876300" y="39370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12298" name="Rectangle 10"/>
          <p:cNvSpPr>
            <a:spLocks/>
          </p:cNvSpPr>
          <p:nvPr/>
        </p:nvSpPr>
        <p:spPr bwMode="auto">
          <a:xfrm>
            <a:off x="876300" y="50419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500"/>
                            </p:stCondLst>
                            <p:childTnLst>
                              <p:par>
                                <p:cTn id="5" presetID="10" presetClass="entr" presetSubtype="0" fill="hold" grpId="0" nodeType="afterEffect">
                                  <p:stCondLst>
                                    <p:cond delay="0"/>
                                  </p:stCondLst>
                                  <p:childTnLst>
                                    <p:set>
                                      <p:cBhvr>
                                        <p:cTn id="6" dur="1" fill="hold">
                                          <p:stCondLst>
                                            <p:cond delay="0"/>
                                          </p:stCondLst>
                                        </p:cTn>
                                        <p:tgtEl>
                                          <p:spTgt spid="12298"/>
                                        </p:tgtEl>
                                        <p:attrNameLst>
                                          <p:attrName>style.visibility</p:attrName>
                                        </p:attrNameLst>
                                      </p:cBhvr>
                                      <p:to>
                                        <p:strVal val="visible"/>
                                      </p:to>
                                    </p:set>
                                    <p:animEffect transition="in" filter="fade">
                                      <p:cBhvr>
                                        <p:cTn id="7" dur="500"/>
                                        <p:tgtEl>
                                          <p:spTgt spid="122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94"/>
                                        </p:tgtEl>
                                        <p:attrNameLst>
                                          <p:attrName>style.visibility</p:attrName>
                                        </p:attrNameLst>
                                      </p:cBhvr>
                                      <p:to>
                                        <p:strVal val="visible"/>
                                      </p:to>
                                    </p:set>
                                    <p:animEffect transition="in" filter="fade">
                                      <p:cBhvr>
                                        <p:cTn id="10" dur="500"/>
                                        <p:tgtEl>
                                          <p:spTgt spid="12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utoUpdateAnimBg="0"/>
      <p:bldP spid="1229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0" y="254000"/>
            <a:ext cx="13004800" cy="1282700"/>
          </a:xfrm>
          <a:effectLst>
            <a:outerShdw blurRad="127000" dist="76199" dir="2700000" algn="ctr" rotWithShape="0">
              <a:schemeClr val="bg2">
                <a:alpha val="75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91435" tIns="45718" rIns="0" bIns="45718" rtlCol="0" anchor="t">
            <a:normAutofit/>
          </a:bodyPr>
          <a:lstStyle/>
          <a:p>
            <a:pPr defTabSz="1300393" fontAlgn="auto">
              <a:spcAft>
                <a:spcPts val="0"/>
              </a:spcAft>
              <a:defRPr/>
            </a:pPr>
            <a:r>
              <a:rPr lang="en-US" sz="7300" dirty="0">
                <a:solidFill>
                  <a:schemeClr val="accent5">
                    <a:lumMod val="50000"/>
                  </a:schemeClr>
                </a:solidFill>
                <a:latin typeface="Georgia" pitchFamily="-112" charset="0"/>
                <a:sym typeface="Georgia" pitchFamily="-112" charset="0"/>
              </a:rPr>
              <a:t>Discussion</a:t>
            </a:r>
            <a:endParaRPr lang="en-US" sz="7300" dirty="0">
              <a:solidFill>
                <a:schemeClr val="accent5">
                  <a:lumMod val="50000"/>
                </a:schemeClr>
              </a:solidFill>
              <a:latin typeface="Georgia" pitchFamily="-112" charset="0"/>
              <a:ea typeface="ヒラギノ明朝 Pro W3" pitchFamily="-112" charset="-128"/>
              <a:sym typeface="Georgia" pitchFamily="-112" charset="0"/>
            </a:endParaRPr>
          </a:p>
        </p:txBody>
      </p:sp>
      <p:sp>
        <p:nvSpPr>
          <p:cNvPr id="21507" name="Rectangle 2"/>
          <p:cNvSpPr>
            <a:spLocks/>
          </p:cNvSpPr>
          <p:nvPr/>
        </p:nvSpPr>
        <p:spPr bwMode="auto">
          <a:xfrm>
            <a:off x="1231900" y="1708150"/>
            <a:ext cx="113411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What were some of the first words that came to mind about these people?</a:t>
            </a:r>
          </a:p>
        </p:txBody>
      </p:sp>
      <p:sp>
        <p:nvSpPr>
          <p:cNvPr id="21508" name="Line 3"/>
          <p:cNvSpPr>
            <a:spLocks noChangeShapeType="1"/>
          </p:cNvSpPr>
          <p:nvPr/>
        </p:nvSpPr>
        <p:spPr bwMode="auto">
          <a:xfrm>
            <a:off x="723900" y="1524000"/>
            <a:ext cx="11564938" cy="0"/>
          </a:xfrm>
          <a:prstGeom prst="line">
            <a:avLst/>
          </a:prstGeom>
          <a:noFill/>
          <a:ln w="38100">
            <a:solidFill>
              <a:srgbClr val="2F4343"/>
            </a:solidFill>
            <a:round/>
            <a:headEnd/>
            <a:tailEnd/>
          </a:ln>
        </p:spPr>
        <p:txBody>
          <a:bodyPr lIns="91435" tIns="45718" rIns="91435" bIns="45718"/>
          <a:lstStyle/>
          <a:p>
            <a:endParaRPr lang="en-US"/>
          </a:p>
        </p:txBody>
      </p:sp>
      <p:sp>
        <p:nvSpPr>
          <p:cNvPr id="21509" name="Rectangle 4"/>
          <p:cNvSpPr>
            <a:spLocks/>
          </p:cNvSpPr>
          <p:nvPr/>
        </p:nvSpPr>
        <p:spPr bwMode="auto">
          <a:xfrm>
            <a:off x="1231900" y="2838450"/>
            <a:ext cx="112776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have any impressions about the health and happiness of each person? What were they?</a:t>
            </a:r>
          </a:p>
        </p:txBody>
      </p:sp>
      <p:sp>
        <p:nvSpPr>
          <p:cNvPr id="21510" name="Rectangle 5"/>
          <p:cNvSpPr>
            <a:spLocks/>
          </p:cNvSpPr>
          <p:nvPr/>
        </p:nvSpPr>
        <p:spPr bwMode="auto">
          <a:xfrm>
            <a:off x="1231900" y="3956050"/>
            <a:ext cx="113411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have any impressions about the level of intelligence or success of each person? What were they?</a:t>
            </a:r>
          </a:p>
        </p:txBody>
      </p:sp>
      <p:sp>
        <p:nvSpPr>
          <p:cNvPr id="21511" name="Rectangle 6"/>
          <p:cNvSpPr>
            <a:spLocks/>
          </p:cNvSpPr>
          <p:nvPr/>
        </p:nvSpPr>
        <p:spPr bwMode="auto">
          <a:xfrm>
            <a:off x="1231900" y="5073650"/>
            <a:ext cx="112522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write down any words about how attractive or unattractive each person is? What words did you use?</a:t>
            </a:r>
          </a:p>
        </p:txBody>
      </p:sp>
      <p:sp>
        <p:nvSpPr>
          <p:cNvPr id="13319" name="Rectangle 7"/>
          <p:cNvSpPr>
            <a:spLocks/>
          </p:cNvSpPr>
          <p:nvPr/>
        </p:nvSpPr>
        <p:spPr bwMode="auto">
          <a:xfrm>
            <a:off x="1231900" y="6178550"/>
            <a:ext cx="11163300" cy="1625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write down any words about the body size or shape of each person? Which ones? What words did you use to describe their bodies?</a:t>
            </a:r>
          </a:p>
        </p:txBody>
      </p:sp>
      <p:sp>
        <p:nvSpPr>
          <p:cNvPr id="21513" name="Rectangle 8"/>
          <p:cNvSpPr>
            <a:spLocks/>
          </p:cNvSpPr>
          <p:nvPr/>
        </p:nvSpPr>
        <p:spPr bwMode="auto">
          <a:xfrm>
            <a:off x="876300" y="16891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21514" name="Rectangle 9"/>
          <p:cNvSpPr>
            <a:spLocks/>
          </p:cNvSpPr>
          <p:nvPr/>
        </p:nvSpPr>
        <p:spPr bwMode="auto">
          <a:xfrm>
            <a:off x="876300" y="28321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21515" name="Rectangle 10"/>
          <p:cNvSpPr>
            <a:spLocks/>
          </p:cNvSpPr>
          <p:nvPr/>
        </p:nvSpPr>
        <p:spPr bwMode="auto">
          <a:xfrm>
            <a:off x="876300" y="39370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21516" name="Rectangle 11"/>
          <p:cNvSpPr>
            <a:spLocks/>
          </p:cNvSpPr>
          <p:nvPr/>
        </p:nvSpPr>
        <p:spPr bwMode="auto">
          <a:xfrm>
            <a:off x="876300" y="50419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13324" name="Rectangle 12"/>
          <p:cNvSpPr>
            <a:spLocks/>
          </p:cNvSpPr>
          <p:nvPr/>
        </p:nvSpPr>
        <p:spPr bwMode="auto">
          <a:xfrm>
            <a:off x="876300" y="61468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24"/>
                                        </p:tgtEl>
                                        <p:attrNameLst>
                                          <p:attrName>style.visibility</p:attrName>
                                        </p:attrNameLst>
                                      </p:cBhvr>
                                      <p:to>
                                        <p:strVal val="visible"/>
                                      </p:to>
                                    </p:set>
                                    <p:animEffect transition="in" filter="fade">
                                      <p:cBhvr>
                                        <p:cTn id="7" dur="500"/>
                                        <p:tgtEl>
                                          <p:spTgt spid="133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9"/>
                                        </p:tgtEl>
                                        <p:attrNameLst>
                                          <p:attrName>style.visibility</p:attrName>
                                        </p:attrNameLst>
                                      </p:cBhvr>
                                      <p:to>
                                        <p:strVal val="visible"/>
                                      </p:to>
                                    </p:set>
                                    <p:animEffect transition="in" filter="fade">
                                      <p:cBhvr>
                                        <p:cTn id="10"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utoUpdateAnimBg="0"/>
      <p:bldP spid="1332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0" y="254000"/>
            <a:ext cx="13004800" cy="1282700"/>
          </a:xfrm>
          <a:effectLst>
            <a:outerShdw blurRad="127000" dist="76199" dir="2700000" algn="ctr" rotWithShape="0">
              <a:schemeClr val="bg2">
                <a:alpha val="75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91435" tIns="45718" rIns="0" bIns="45718" rtlCol="0" anchor="t">
            <a:normAutofit/>
          </a:bodyPr>
          <a:lstStyle/>
          <a:p>
            <a:pPr defTabSz="1300393" fontAlgn="auto">
              <a:spcAft>
                <a:spcPts val="0"/>
              </a:spcAft>
              <a:defRPr/>
            </a:pPr>
            <a:r>
              <a:rPr lang="en-US" sz="7300" dirty="0">
                <a:solidFill>
                  <a:schemeClr val="accent5">
                    <a:lumMod val="50000"/>
                  </a:schemeClr>
                </a:solidFill>
                <a:latin typeface="Georgia" pitchFamily="-112" charset="0"/>
                <a:sym typeface="Georgia" pitchFamily="-112" charset="0"/>
              </a:rPr>
              <a:t>Discussion</a:t>
            </a:r>
            <a:endParaRPr lang="en-US" sz="7300" dirty="0">
              <a:solidFill>
                <a:schemeClr val="accent5">
                  <a:lumMod val="50000"/>
                </a:schemeClr>
              </a:solidFill>
              <a:latin typeface="Georgia" pitchFamily="-112" charset="0"/>
              <a:ea typeface="ヒラギノ明朝 Pro W3" pitchFamily="-112" charset="-128"/>
              <a:sym typeface="Georgia" pitchFamily="-112" charset="0"/>
            </a:endParaRPr>
          </a:p>
        </p:txBody>
      </p:sp>
      <p:sp>
        <p:nvSpPr>
          <p:cNvPr id="22531" name="Rectangle 2"/>
          <p:cNvSpPr>
            <a:spLocks/>
          </p:cNvSpPr>
          <p:nvPr/>
        </p:nvSpPr>
        <p:spPr bwMode="auto">
          <a:xfrm>
            <a:off x="1231900" y="1600200"/>
            <a:ext cx="113411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What were some of the first words that came to mind about these people?</a:t>
            </a:r>
          </a:p>
        </p:txBody>
      </p:sp>
      <p:sp>
        <p:nvSpPr>
          <p:cNvPr id="22532" name="Line 3"/>
          <p:cNvSpPr>
            <a:spLocks noChangeShapeType="1"/>
          </p:cNvSpPr>
          <p:nvPr/>
        </p:nvSpPr>
        <p:spPr bwMode="auto">
          <a:xfrm>
            <a:off x="723900" y="1524000"/>
            <a:ext cx="11564938" cy="0"/>
          </a:xfrm>
          <a:prstGeom prst="line">
            <a:avLst/>
          </a:prstGeom>
          <a:noFill/>
          <a:ln w="38100">
            <a:solidFill>
              <a:srgbClr val="2F4343"/>
            </a:solidFill>
            <a:round/>
            <a:headEnd/>
            <a:tailEnd/>
          </a:ln>
        </p:spPr>
        <p:txBody>
          <a:bodyPr lIns="91435" tIns="45718" rIns="91435" bIns="45718"/>
          <a:lstStyle/>
          <a:p>
            <a:endParaRPr lang="en-US"/>
          </a:p>
        </p:txBody>
      </p:sp>
      <p:sp>
        <p:nvSpPr>
          <p:cNvPr id="22533" name="Rectangle 4"/>
          <p:cNvSpPr>
            <a:spLocks/>
          </p:cNvSpPr>
          <p:nvPr/>
        </p:nvSpPr>
        <p:spPr bwMode="auto">
          <a:xfrm>
            <a:off x="1231900" y="2743200"/>
            <a:ext cx="112776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have any impressions about the health and happiness of each person? What were they?</a:t>
            </a:r>
          </a:p>
        </p:txBody>
      </p:sp>
      <p:sp>
        <p:nvSpPr>
          <p:cNvPr id="22534" name="Rectangle 5"/>
          <p:cNvSpPr>
            <a:spLocks/>
          </p:cNvSpPr>
          <p:nvPr/>
        </p:nvSpPr>
        <p:spPr bwMode="auto">
          <a:xfrm>
            <a:off x="1231900" y="3956050"/>
            <a:ext cx="113411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have any impressions about the level of intelligence or success of each person? What were they?</a:t>
            </a:r>
          </a:p>
        </p:txBody>
      </p:sp>
      <p:sp>
        <p:nvSpPr>
          <p:cNvPr id="22535" name="Rectangle 6"/>
          <p:cNvSpPr>
            <a:spLocks/>
          </p:cNvSpPr>
          <p:nvPr/>
        </p:nvSpPr>
        <p:spPr bwMode="auto">
          <a:xfrm>
            <a:off x="1231900" y="5130800"/>
            <a:ext cx="112522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write down any words about how attractive or unattractive each person is? What words did you use?</a:t>
            </a:r>
          </a:p>
        </p:txBody>
      </p:sp>
      <p:sp>
        <p:nvSpPr>
          <p:cNvPr id="14343" name="Rectangle 7"/>
          <p:cNvSpPr>
            <a:spLocks/>
          </p:cNvSpPr>
          <p:nvPr/>
        </p:nvSpPr>
        <p:spPr bwMode="auto">
          <a:xfrm>
            <a:off x="1231900" y="7816850"/>
            <a:ext cx="11188700" cy="1625600"/>
          </a:xfrm>
          <a:prstGeom prst="rect">
            <a:avLst/>
          </a:prstGeom>
          <a:noFill/>
          <a:ln w="9525">
            <a:noFill/>
            <a:miter lim="800000"/>
            <a:headEnd/>
            <a:tailEnd/>
          </a:ln>
        </p:spPr>
        <p:txBody>
          <a:bodyPr lIns="0" tIns="0" rIns="0" bIns="0" anchor="ctr"/>
          <a:lstStyle/>
          <a:p>
            <a:pPr algn="l"/>
            <a:r>
              <a:rPr lang="en-US" sz="3600">
                <a:solidFill>
                  <a:srgbClr val="2E4243"/>
                </a:solidFill>
                <a:latin typeface="Georgia" pitchFamily="18" charset="0"/>
                <a:sym typeface="Georgia" pitchFamily="18" charset="0"/>
              </a:rPr>
              <a:t>Were your “first impressions” of the women different from your feelings about the men? </a:t>
            </a:r>
          </a:p>
        </p:txBody>
      </p:sp>
      <p:sp>
        <p:nvSpPr>
          <p:cNvPr id="22537" name="Rectangle 8"/>
          <p:cNvSpPr>
            <a:spLocks/>
          </p:cNvSpPr>
          <p:nvPr/>
        </p:nvSpPr>
        <p:spPr bwMode="auto">
          <a:xfrm>
            <a:off x="1231900" y="6375400"/>
            <a:ext cx="11163300" cy="1625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Did you write down any words about the body size or shape of each person? Which ones? What words did you use to describe their bodies?</a:t>
            </a:r>
          </a:p>
        </p:txBody>
      </p:sp>
      <p:sp>
        <p:nvSpPr>
          <p:cNvPr id="22538" name="Rectangle 9"/>
          <p:cNvSpPr>
            <a:spLocks/>
          </p:cNvSpPr>
          <p:nvPr/>
        </p:nvSpPr>
        <p:spPr bwMode="auto">
          <a:xfrm>
            <a:off x="876300" y="16891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22539" name="Rectangle 10"/>
          <p:cNvSpPr>
            <a:spLocks/>
          </p:cNvSpPr>
          <p:nvPr/>
        </p:nvSpPr>
        <p:spPr bwMode="auto">
          <a:xfrm>
            <a:off x="876300" y="28321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22540" name="Rectangle 11"/>
          <p:cNvSpPr>
            <a:spLocks/>
          </p:cNvSpPr>
          <p:nvPr/>
        </p:nvSpPr>
        <p:spPr bwMode="auto">
          <a:xfrm>
            <a:off x="876300" y="39370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22541" name="Rectangle 12"/>
          <p:cNvSpPr>
            <a:spLocks/>
          </p:cNvSpPr>
          <p:nvPr/>
        </p:nvSpPr>
        <p:spPr bwMode="auto">
          <a:xfrm>
            <a:off x="876300" y="51816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22542" name="Rectangle 13"/>
          <p:cNvSpPr>
            <a:spLocks/>
          </p:cNvSpPr>
          <p:nvPr/>
        </p:nvSpPr>
        <p:spPr bwMode="auto">
          <a:xfrm>
            <a:off x="876300" y="61468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
        <p:nvSpPr>
          <p:cNvPr id="14350" name="Rectangle 14"/>
          <p:cNvSpPr>
            <a:spLocks/>
          </p:cNvSpPr>
          <p:nvPr/>
        </p:nvSpPr>
        <p:spPr bwMode="auto">
          <a:xfrm>
            <a:off x="876300" y="77724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fade">
                                      <p:cBhvr>
                                        <p:cTn id="7" dur="500"/>
                                        <p:tgtEl>
                                          <p:spTgt spid="143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50"/>
                                        </p:tgtEl>
                                        <p:attrNameLst>
                                          <p:attrName>style.visibility</p:attrName>
                                        </p:attrNameLst>
                                      </p:cBhvr>
                                      <p:to>
                                        <p:strVal val="visible"/>
                                      </p:to>
                                    </p:set>
                                    <p:animEffect transition="in" filter="fade">
                                      <p:cBhvr>
                                        <p:cTn id="10" dur="500"/>
                                        <p:tgtEl>
                                          <p:spTgt spid="14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utoUpdateAnimBg="0"/>
      <p:bldP spid="1435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800" b="1" i="1" u="sng" dirty="0" smtClean="0">
                <a:solidFill>
                  <a:schemeClr val="accent5">
                    <a:lumMod val="50000"/>
                  </a:schemeClr>
                </a:solidFill>
                <a:latin typeface="Andalus" pitchFamily="18" charset="-78"/>
                <a:cs typeface="Andalus" pitchFamily="18" charset="-78"/>
              </a:rPr>
              <a:t>Body Image Web</a:t>
            </a:r>
            <a:endParaRPr lang="en-US" sz="8800" b="1" i="1" u="sng" dirty="0">
              <a:solidFill>
                <a:schemeClr val="accent5">
                  <a:lumMod val="50000"/>
                </a:schemeClr>
              </a:solidFill>
              <a:latin typeface="Andalus" pitchFamily="18" charset="-78"/>
              <a:cs typeface="Andalus" pitchFamily="18" charset="-78"/>
            </a:endParaRPr>
          </a:p>
        </p:txBody>
      </p:sp>
      <p:sp>
        <p:nvSpPr>
          <p:cNvPr id="3" name="Content Placeholder 2"/>
          <p:cNvSpPr>
            <a:spLocks noGrp="1"/>
          </p:cNvSpPr>
          <p:nvPr>
            <p:ph idx="1"/>
          </p:nvPr>
        </p:nvSpPr>
        <p:spPr/>
        <p:txBody>
          <a:bodyPr rtlCol="0">
            <a:normAutofit/>
          </a:bodyPr>
          <a:lstStyle/>
          <a:p>
            <a:pPr marL="487672" indent="-390138" defTabSz="1300460" fontAlgn="auto">
              <a:spcAft>
                <a:spcPts val="0"/>
              </a:spcAft>
              <a:defRPr/>
            </a:pPr>
            <a:endParaRPr lang="en-US" dirty="0" smtClean="0"/>
          </a:p>
          <a:p>
            <a:pPr marL="487672" indent="-390138" defTabSz="1300460" fontAlgn="auto">
              <a:spcAft>
                <a:spcPts val="0"/>
              </a:spcAft>
              <a:defRPr/>
            </a:pPr>
            <a:r>
              <a:rPr lang="en-US" dirty="0" smtClean="0">
                <a:solidFill>
                  <a:schemeClr val="bg2">
                    <a:lumMod val="50000"/>
                  </a:schemeClr>
                </a:solidFill>
              </a:rPr>
              <a:t>Where are some places people in today’s society get their ideas and perceptions about body image?</a:t>
            </a:r>
          </a:p>
          <a:p>
            <a:pPr marL="97534" indent="0" defTabSz="1300460" fontAlgn="auto">
              <a:spcAft>
                <a:spcPts val="0"/>
              </a:spcAft>
              <a:buFont typeface="Wingdings 2" pitchFamily="18" charset="2"/>
              <a:buNone/>
              <a:defRPr/>
            </a:pPr>
            <a:endParaRPr lang="en-US" dirty="0"/>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1727200"/>
            <a:ext cx="9990137" cy="1625600"/>
          </a:xfrm>
        </p:spPr>
        <p:txBody>
          <a:bodyPr rtlCol="0">
            <a:normAutofit fontScale="90000"/>
          </a:bodyPr>
          <a:lstStyle/>
          <a:p>
            <a:pPr algn="ctr" defTabSz="1300460" fontAlgn="auto">
              <a:spcAft>
                <a:spcPts val="0"/>
              </a:spcAft>
              <a:defRPr/>
            </a:pPr>
            <a:r>
              <a:rPr lang="en-US" sz="8800" b="1" i="1" dirty="0">
                <a:solidFill>
                  <a:schemeClr val="accent5">
                    <a:lumMod val="50000"/>
                  </a:schemeClr>
                </a:solidFill>
                <a:latin typeface="Andalus" pitchFamily="18" charset="-78"/>
                <a:cs typeface="Andalus" pitchFamily="18" charset="-78"/>
              </a:rPr>
              <a:t>Body Image </a:t>
            </a:r>
            <a:r>
              <a:rPr lang="en-US" sz="8800" b="1" i="1" dirty="0" smtClean="0">
                <a:solidFill>
                  <a:schemeClr val="accent5">
                    <a:lumMod val="50000"/>
                  </a:schemeClr>
                </a:solidFill>
                <a:latin typeface="Andalus" pitchFamily="18" charset="-78"/>
                <a:cs typeface="Andalus" pitchFamily="18" charset="-78"/>
              </a:rPr>
              <a:t>Web Directions</a:t>
            </a:r>
            <a:endParaRPr lang="en-US" sz="8800" dirty="0"/>
          </a:p>
        </p:txBody>
      </p:sp>
      <p:sp>
        <p:nvSpPr>
          <p:cNvPr id="24579" name="Content Placeholder 2"/>
          <p:cNvSpPr>
            <a:spLocks noGrp="1"/>
          </p:cNvSpPr>
          <p:nvPr>
            <p:ph idx="1"/>
          </p:nvPr>
        </p:nvSpPr>
        <p:spPr/>
        <p:txBody>
          <a:bodyPr/>
          <a:lstStyle/>
          <a:p>
            <a:r>
              <a:rPr lang="en-US" smtClean="0"/>
              <a:t>Now each group should discuss the ways in which that category has shaped our ideas about body image and our perceptions about people who fall outside what is considered “normal” or attractive. </a:t>
            </a:r>
          </a:p>
          <a:p>
            <a:r>
              <a:rPr lang="en-US" smtClean="0"/>
              <a:t>Everyone in the group should be ready to present information when called upon.  </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defTabSz="1300460" fontAlgn="auto">
              <a:spcAft>
                <a:spcPts val="0"/>
              </a:spcAft>
              <a:defRPr/>
            </a:pPr>
            <a:r>
              <a:rPr lang="en-US" sz="6600" b="1" i="1" u="sng"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Perceptions of How to Improve Body Image</a:t>
            </a:r>
            <a:endParaRPr lang="en-US" sz="6600" b="1" i="1" u="sng"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Content Placeholder 2"/>
          <p:cNvSpPr>
            <a:spLocks noGrp="1"/>
          </p:cNvSpPr>
          <p:nvPr>
            <p:ph idx="1"/>
          </p:nvPr>
        </p:nvSpPr>
        <p:spPr/>
        <p:txBody>
          <a:bodyPr rtlCol="0">
            <a:normAutofit/>
          </a:bodyPr>
          <a:lstStyle/>
          <a:p>
            <a:pPr marL="97534" indent="0" defTabSz="1300460" fontAlgn="auto">
              <a:spcAft>
                <a:spcPts val="0"/>
              </a:spcAft>
              <a:buFont typeface="Wingdings 2" pitchFamily="18" charset="2"/>
              <a:buNone/>
              <a:defRPr/>
            </a:pPr>
            <a:r>
              <a:rPr lang="en-US" b="1" dirty="0" smtClean="0"/>
              <a:t>These are seen as the “Easy Way” to all your body needs: </a:t>
            </a:r>
          </a:p>
          <a:p>
            <a:pPr marL="487672" indent="-390138" defTabSz="1300460" fontAlgn="auto">
              <a:spcAft>
                <a:spcPts val="0"/>
              </a:spcAft>
              <a:defRPr/>
            </a:pPr>
            <a:r>
              <a:rPr lang="en-US" b="1" dirty="0" smtClean="0"/>
              <a:t>Plastic Surgery </a:t>
            </a:r>
          </a:p>
          <a:p>
            <a:pPr marL="487672" indent="-390138" defTabSz="1300460" fontAlgn="auto">
              <a:spcAft>
                <a:spcPts val="0"/>
              </a:spcAft>
              <a:defRPr/>
            </a:pPr>
            <a:r>
              <a:rPr lang="en-US" b="1" dirty="0" smtClean="0"/>
              <a:t>Anabolic Steroids </a:t>
            </a:r>
          </a:p>
          <a:p>
            <a:pPr marL="487672" indent="-390138" defTabSz="1300460" fontAlgn="auto">
              <a:spcAft>
                <a:spcPts val="0"/>
              </a:spcAft>
              <a:defRPr/>
            </a:pPr>
            <a:r>
              <a:rPr lang="en-US" b="1" dirty="0" smtClean="0"/>
              <a:t>Fad Diets</a:t>
            </a:r>
          </a:p>
          <a:p>
            <a:pPr marL="487672" indent="-390138" defTabSz="1300460" fontAlgn="auto">
              <a:spcAft>
                <a:spcPts val="0"/>
              </a:spcAft>
              <a:defRPr/>
            </a:pPr>
            <a:r>
              <a:rPr lang="en-US" b="1" dirty="0" smtClean="0"/>
              <a:t>Diet Pills</a:t>
            </a:r>
          </a:p>
          <a:p>
            <a:pPr marL="487672" indent="-390138" defTabSz="1300460" fontAlgn="auto">
              <a:spcAft>
                <a:spcPts val="0"/>
              </a:spcAft>
              <a:defRPr/>
            </a:pPr>
            <a:r>
              <a:rPr lang="en-US" b="1" dirty="0" smtClean="0"/>
              <a:t>Anorexia </a:t>
            </a:r>
          </a:p>
          <a:p>
            <a:pPr marL="487672" indent="-390138" defTabSz="1300460" fontAlgn="auto">
              <a:spcAft>
                <a:spcPts val="0"/>
              </a:spcAft>
              <a:defRPr/>
            </a:pPr>
            <a:r>
              <a:rPr lang="en-US" b="1" dirty="0" smtClean="0"/>
              <a:t>Bulimia </a:t>
            </a:r>
          </a:p>
        </p:txBody>
      </p:sp>
      <p:pic>
        <p:nvPicPr>
          <p:cNvPr id="25604" name="rg_hi" descr="http://t0.gstatic.com/images?q=tbn:ANd9GcTvNY9HzzPghjbSVoeb-nGcpFWRw_qIp4TrFEYempju9et2jL5n">
            <a:hlinkClick r:id="rId2"/>
          </p:cNvPr>
          <p:cNvPicPr>
            <a:picLocks noChangeAspect="1" noChangeArrowheads="1"/>
          </p:cNvPicPr>
          <p:nvPr/>
        </p:nvPicPr>
        <p:blipFill>
          <a:blip r:embed="rId3" cstate="print"/>
          <a:srcRect/>
          <a:stretch>
            <a:fillRect/>
          </a:stretch>
        </p:blipFill>
        <p:spPr bwMode="auto">
          <a:xfrm>
            <a:off x="8159750" y="4648200"/>
            <a:ext cx="3448050" cy="41275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defTabSz="1300460" fontAlgn="auto">
              <a:spcAft>
                <a:spcPts val="0"/>
              </a:spcAft>
              <a:defRPr/>
            </a:pPr>
            <a:r>
              <a:rPr lang="en-US" sz="8000" b="1" i="1" u="sng"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Complications </a:t>
            </a:r>
            <a:endParaRPr lang="en-US" sz="7200" dirty="0"/>
          </a:p>
        </p:txBody>
      </p:sp>
      <p:sp>
        <p:nvSpPr>
          <p:cNvPr id="26627" name="Content Placeholder 5"/>
          <p:cNvSpPr>
            <a:spLocks noGrp="1"/>
          </p:cNvSpPr>
          <p:nvPr>
            <p:ph sz="half" idx="2"/>
          </p:nvPr>
        </p:nvSpPr>
        <p:spPr>
          <a:xfrm>
            <a:off x="1481138" y="3352800"/>
            <a:ext cx="4864100" cy="5715000"/>
          </a:xfrm>
        </p:spPr>
        <p:txBody>
          <a:bodyPr/>
          <a:lstStyle/>
          <a:p>
            <a:r>
              <a:rPr lang="en-US" dirty="0" smtClean="0"/>
              <a:t>abnormal heart rhythm</a:t>
            </a:r>
          </a:p>
          <a:p>
            <a:r>
              <a:rPr lang="en-US" dirty="0" smtClean="0"/>
              <a:t>blood clots</a:t>
            </a:r>
          </a:p>
          <a:p>
            <a:r>
              <a:rPr lang="en-US" dirty="0" smtClean="0"/>
              <a:t>brain damage</a:t>
            </a:r>
          </a:p>
          <a:p>
            <a:r>
              <a:rPr lang="en-US" dirty="0" smtClean="0"/>
              <a:t>Tooth decay</a:t>
            </a:r>
          </a:p>
          <a:p>
            <a:r>
              <a:rPr lang="en-US" dirty="0" smtClean="0"/>
              <a:t>heart attack</a:t>
            </a:r>
          </a:p>
          <a:p>
            <a:r>
              <a:rPr lang="en-US" dirty="0" smtClean="0"/>
              <a:t>nerve damage</a:t>
            </a:r>
          </a:p>
          <a:p>
            <a:r>
              <a:rPr lang="en-US" dirty="0" smtClean="0"/>
              <a:t>stroke</a:t>
            </a:r>
          </a:p>
          <a:p>
            <a:r>
              <a:rPr lang="en-US" dirty="0" smtClean="0"/>
              <a:t>temporary paralysis </a:t>
            </a:r>
          </a:p>
          <a:p>
            <a:endParaRPr lang="en-US" dirty="0" smtClean="0"/>
          </a:p>
        </p:txBody>
      </p:sp>
      <p:sp>
        <p:nvSpPr>
          <p:cNvPr id="8" name="Content Placeholder 7"/>
          <p:cNvSpPr>
            <a:spLocks noGrp="1"/>
          </p:cNvSpPr>
          <p:nvPr>
            <p:ph sz="quarter" idx="4"/>
          </p:nvPr>
        </p:nvSpPr>
        <p:spPr>
          <a:xfrm>
            <a:off x="6607175" y="3352800"/>
            <a:ext cx="5153025" cy="5638800"/>
          </a:xfrm>
        </p:spPr>
        <p:txBody>
          <a:bodyPr rtlCol="0">
            <a:normAutofit/>
          </a:bodyPr>
          <a:lstStyle/>
          <a:p>
            <a:pPr marL="487672" indent="-390138" defTabSz="1300460" fontAlgn="auto">
              <a:spcAft>
                <a:spcPts val="0"/>
              </a:spcAft>
              <a:defRPr/>
            </a:pPr>
            <a:r>
              <a:rPr lang="en-US" dirty="0" smtClean="0"/>
              <a:t>Liver Damage</a:t>
            </a:r>
          </a:p>
          <a:p>
            <a:pPr marL="487672" indent="-390138" defTabSz="1300460" fontAlgn="auto">
              <a:spcAft>
                <a:spcPts val="0"/>
              </a:spcAft>
              <a:defRPr/>
            </a:pPr>
            <a:r>
              <a:rPr lang="en-US" dirty="0" smtClean="0"/>
              <a:t>Kidney problems </a:t>
            </a:r>
          </a:p>
          <a:p>
            <a:pPr marL="487672" indent="-390138" defTabSz="1300460" fontAlgn="auto">
              <a:spcAft>
                <a:spcPts val="0"/>
              </a:spcAft>
              <a:defRPr/>
            </a:pPr>
            <a:r>
              <a:rPr lang="en-US" dirty="0" smtClean="0"/>
              <a:t>High Blood Pressure</a:t>
            </a:r>
          </a:p>
          <a:p>
            <a:pPr marL="487672" indent="-390138" defTabSz="1300460" fontAlgn="auto">
              <a:spcAft>
                <a:spcPts val="0"/>
              </a:spcAft>
              <a:defRPr/>
            </a:pPr>
            <a:r>
              <a:rPr lang="en-US" dirty="0" smtClean="0"/>
              <a:t>High cholesterol </a:t>
            </a:r>
          </a:p>
          <a:p>
            <a:pPr marL="487672" indent="-390138" defTabSz="1300460" fontAlgn="auto">
              <a:spcAft>
                <a:spcPts val="0"/>
              </a:spcAft>
              <a:defRPr/>
            </a:pPr>
            <a:r>
              <a:rPr lang="en-US" dirty="0" smtClean="0"/>
              <a:t>Stunted growth</a:t>
            </a:r>
          </a:p>
          <a:p>
            <a:pPr marL="487672" indent="-390138" defTabSz="1300460" fontAlgn="auto">
              <a:spcAft>
                <a:spcPts val="0"/>
              </a:spcAft>
              <a:defRPr/>
            </a:pPr>
            <a:r>
              <a:rPr lang="en-US" dirty="0" smtClean="0"/>
              <a:t>Personality Disorders</a:t>
            </a:r>
          </a:p>
          <a:p>
            <a:pPr marL="487672" indent="-390138" defTabSz="1300460" fontAlgn="auto">
              <a:spcAft>
                <a:spcPts val="0"/>
              </a:spcAft>
              <a:defRPr/>
            </a:pPr>
            <a:r>
              <a:rPr lang="en-US" dirty="0" smtClean="0"/>
              <a:t>WEIGHT PROBLEMS</a:t>
            </a:r>
          </a:p>
          <a:p>
            <a:pPr marL="487672" indent="-390138" defTabSz="1300460" fontAlgn="auto">
              <a:spcAft>
                <a:spcPts val="0"/>
              </a:spcAft>
              <a:defRPr/>
            </a:pPr>
            <a:r>
              <a:rPr lang="en-US" dirty="0" smtClean="0"/>
              <a:t>DEATH  </a:t>
            </a:r>
          </a:p>
          <a:p>
            <a:pPr marL="97534" indent="0" defTabSz="1300460" fontAlgn="auto">
              <a:spcAft>
                <a:spcPts val="0"/>
              </a:spcAft>
              <a:buFont typeface="Wingdings 2" pitchFamily="18" charset="2"/>
              <a:buNone/>
              <a:defRPr/>
            </a:pPr>
            <a:endParaRPr lang="en-US" dirty="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defTabSz="1300460" fontAlgn="auto">
              <a:spcAft>
                <a:spcPts val="0"/>
              </a:spcAft>
              <a:defRPr/>
            </a:pPr>
            <a:r>
              <a:rPr lang="en-US" sz="8000" b="1" i="1" u="sng"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Is it worth it? </a:t>
            </a:r>
            <a:endParaRPr lang="en-US" sz="7200" dirty="0"/>
          </a:p>
        </p:txBody>
      </p:sp>
      <p:pic>
        <p:nvPicPr>
          <p:cNvPr id="27651" name="il_fi" descr="http://www.blogcdn.com/www.parentdish.com/media/2006/11/skinny_284x213.jpg"/>
          <p:cNvPicPr>
            <a:picLocks noChangeAspect="1" noChangeArrowheads="1"/>
          </p:cNvPicPr>
          <p:nvPr/>
        </p:nvPicPr>
        <p:blipFill>
          <a:blip r:embed="rId2" cstate="print"/>
          <a:srcRect/>
          <a:stretch>
            <a:fillRect/>
          </a:stretch>
        </p:blipFill>
        <p:spPr bwMode="auto">
          <a:xfrm>
            <a:off x="7874000" y="1147763"/>
            <a:ext cx="4152900" cy="3048000"/>
          </a:xfrm>
          <a:prstGeom prst="rect">
            <a:avLst/>
          </a:prstGeom>
          <a:noFill/>
          <a:ln w="9525">
            <a:noFill/>
            <a:miter lim="800000"/>
            <a:headEnd/>
            <a:tailEnd/>
          </a:ln>
        </p:spPr>
      </p:pic>
      <p:pic>
        <p:nvPicPr>
          <p:cNvPr id="27652" name="rg_hi" descr="http://t0.gstatic.com/images?q=tbn:ANd9GcREKgOafhf-on3SLQtcXszWAmuwJ8OgONrFYlMuwJuduQbkR8Hp">
            <a:hlinkClick r:id="rId3"/>
          </p:cNvPr>
          <p:cNvPicPr>
            <a:picLocks noChangeAspect="1" noChangeArrowheads="1"/>
          </p:cNvPicPr>
          <p:nvPr/>
        </p:nvPicPr>
        <p:blipFill>
          <a:blip r:embed="rId4" cstate="print"/>
          <a:srcRect/>
          <a:stretch>
            <a:fillRect/>
          </a:stretch>
        </p:blipFill>
        <p:spPr bwMode="auto">
          <a:xfrm>
            <a:off x="7718425" y="6477000"/>
            <a:ext cx="4464050" cy="2530475"/>
          </a:xfrm>
          <a:prstGeom prst="rect">
            <a:avLst/>
          </a:prstGeom>
          <a:noFill/>
          <a:ln w="9525">
            <a:noFill/>
            <a:miter lim="800000"/>
            <a:headEnd/>
            <a:tailEnd/>
          </a:ln>
        </p:spPr>
      </p:pic>
      <p:pic>
        <p:nvPicPr>
          <p:cNvPr id="27653" name="rg_hi" descr="http://t3.gstatic.com/images?q=tbn:ANd9GcT5B3tl0GXjSX4Z4DDESHWBhRikZRaWRT-LsxLUu2Mo-qeor9ln-Q">
            <a:hlinkClick r:id="rId5"/>
          </p:cNvPr>
          <p:cNvPicPr>
            <a:picLocks noChangeAspect="1" noChangeArrowheads="1"/>
          </p:cNvPicPr>
          <p:nvPr/>
        </p:nvPicPr>
        <p:blipFill>
          <a:blip r:embed="rId6" cstate="print"/>
          <a:srcRect/>
          <a:stretch>
            <a:fillRect/>
          </a:stretch>
        </p:blipFill>
        <p:spPr bwMode="auto">
          <a:xfrm>
            <a:off x="5740400" y="4495800"/>
            <a:ext cx="2717800" cy="1543050"/>
          </a:xfrm>
          <a:prstGeom prst="rect">
            <a:avLst/>
          </a:prstGeom>
          <a:noFill/>
          <a:ln w="9525">
            <a:noFill/>
            <a:miter lim="800000"/>
            <a:headEnd/>
            <a:tailEnd/>
          </a:ln>
        </p:spPr>
      </p:pic>
      <p:pic>
        <p:nvPicPr>
          <p:cNvPr id="27654" name="Picture 9" descr="Gynecomastia is the growth of breast tissue in men"/>
          <p:cNvPicPr>
            <a:picLocks noChangeAspect="1" noChangeArrowheads="1"/>
          </p:cNvPicPr>
          <p:nvPr/>
        </p:nvPicPr>
        <p:blipFill>
          <a:blip r:embed="rId7" cstate="print"/>
          <a:srcRect/>
          <a:stretch>
            <a:fillRect/>
          </a:stretch>
        </p:blipFill>
        <p:spPr bwMode="auto">
          <a:xfrm>
            <a:off x="5054600" y="6570663"/>
            <a:ext cx="2157413" cy="2343150"/>
          </a:xfrm>
          <a:prstGeom prst="rect">
            <a:avLst/>
          </a:prstGeom>
          <a:noFill/>
          <a:ln w="9525">
            <a:noFill/>
            <a:miter lim="800000"/>
            <a:headEnd/>
            <a:tailEnd/>
          </a:ln>
        </p:spPr>
      </p:pic>
      <p:pic>
        <p:nvPicPr>
          <p:cNvPr id="27655" name="Picture 10" descr="Acne is a common side effect of steroid abuse"/>
          <p:cNvPicPr>
            <a:picLocks noChangeAspect="1" noChangeArrowheads="1"/>
          </p:cNvPicPr>
          <p:nvPr/>
        </p:nvPicPr>
        <p:blipFill>
          <a:blip r:embed="rId8" cstate="print"/>
          <a:srcRect/>
          <a:stretch>
            <a:fillRect/>
          </a:stretch>
        </p:blipFill>
        <p:spPr bwMode="auto">
          <a:xfrm>
            <a:off x="1016000" y="3657600"/>
            <a:ext cx="3181350" cy="292417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p:cNvSpPr>
          <p:nvPr/>
        </p:nvSpPr>
        <p:spPr bwMode="auto">
          <a:xfrm>
            <a:off x="1092200" y="1447800"/>
            <a:ext cx="10744200" cy="6858000"/>
          </a:xfrm>
          <a:prstGeom prst="rect">
            <a:avLst/>
          </a:prstGeom>
          <a:noFill/>
          <a:ln>
            <a:noFill/>
          </a:ln>
          <a:effectLst>
            <a:outerShdw blurRad="127000" dist="76199" dir="2700000" algn="ctr" rotWithShape="0">
              <a:schemeClr val="bg2">
                <a:alpha val="75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txBody>
          <a:bodyPr lIns="0" tIns="0" rIns="0" bIns="0" anchor="ctr"/>
          <a:lstStyle/>
          <a:p>
            <a:pPr>
              <a:defRPr/>
            </a:pPr>
            <a:r>
              <a:rPr lang="en-US" sz="9600" dirty="0">
                <a:solidFill>
                  <a:schemeClr val="accent5">
                    <a:lumMod val="50000"/>
                  </a:schemeClr>
                </a:solidFill>
                <a:latin typeface="Georgia" pitchFamily="-112" charset="0"/>
                <a:ea typeface="Georgia" pitchFamily="-112" charset="0"/>
                <a:cs typeface="Georgia" pitchFamily="-112" charset="0"/>
                <a:sym typeface="Georgia" pitchFamily="-112" charset="0"/>
              </a:rPr>
              <a:t>What are your first impressions?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sz="8000" b="1" i="1"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sz="7200" dirty="0"/>
          </a:p>
        </p:txBody>
      </p:sp>
      <p:sp>
        <p:nvSpPr>
          <p:cNvPr id="8" name="Content Placeholder 7"/>
          <p:cNvSpPr>
            <a:spLocks noGrp="1"/>
          </p:cNvSpPr>
          <p:nvPr>
            <p:ph idx="1"/>
          </p:nvPr>
        </p:nvSpPr>
        <p:spPr/>
        <p:txBody>
          <a:bodyPr/>
          <a:lstStyle/>
          <a:p>
            <a:pPr>
              <a:buNone/>
            </a:pPr>
            <a:r>
              <a:rPr lang="en-US" b="1" dirty="0" smtClean="0"/>
              <a:t>DIRECTIONS: Please take your colored cards to respond to the following questions.</a:t>
            </a:r>
          </a:p>
          <a:p>
            <a:pPr>
              <a:buNone/>
            </a:pPr>
            <a:endParaRPr lang="en-US" b="1" dirty="0" smtClean="0"/>
          </a:p>
          <a:p>
            <a:pPr>
              <a:buNone/>
            </a:pPr>
            <a:r>
              <a:rPr lang="en-US" b="1" dirty="0" smtClean="0"/>
              <a:t>Red = Myth</a:t>
            </a:r>
          </a:p>
          <a:p>
            <a:pPr>
              <a:buNone/>
            </a:pPr>
            <a:endParaRPr lang="en-US" b="1" dirty="0" smtClean="0"/>
          </a:p>
          <a:p>
            <a:pPr>
              <a:buNone/>
            </a:pPr>
            <a:r>
              <a:rPr lang="en-US" b="1" dirty="0" smtClean="0"/>
              <a:t>Green = Fact</a:t>
            </a:r>
            <a:endParaRPr lang="en-US" b="1" dirty="0"/>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i="1" dirty="0">
                <a:solidFill>
                  <a:srgbClr val="956B43">
                    <a:lumMod val="50000"/>
                  </a:srgb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dirty="0"/>
          </a:p>
        </p:txBody>
      </p:sp>
      <p:sp>
        <p:nvSpPr>
          <p:cNvPr id="3" name="Content Placeholder 2"/>
          <p:cNvSpPr>
            <a:spLocks noGrp="1"/>
          </p:cNvSpPr>
          <p:nvPr>
            <p:ph idx="1"/>
          </p:nvPr>
        </p:nvSpPr>
        <p:spPr>
          <a:xfrm>
            <a:off x="1484313" y="3305175"/>
            <a:ext cx="9639300" cy="1495425"/>
          </a:xfrm>
        </p:spPr>
        <p:txBody>
          <a:bodyPr/>
          <a:lstStyle/>
          <a:p>
            <a:r>
              <a:rPr lang="en-US" b="1" dirty="0"/>
              <a:t>Barbie and Ken are made to scale of real people.</a:t>
            </a:r>
          </a:p>
          <a:p>
            <a:endParaRPr lang="en-US" dirty="0"/>
          </a:p>
        </p:txBody>
      </p:sp>
    </p:spTree>
    <p:extLst>
      <p:ext uri="{BB962C8B-B14F-4D97-AF65-F5344CB8AC3E}">
        <p14:creationId xmlns:p14="http://schemas.microsoft.com/office/powerpoint/2010/main" xmlns="" val="431625506"/>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sz="8000" b="1" i="1"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Content Placeholder 2"/>
          <p:cNvSpPr>
            <a:spLocks noGrp="1"/>
          </p:cNvSpPr>
          <p:nvPr>
            <p:ph idx="1"/>
          </p:nvPr>
        </p:nvSpPr>
        <p:spPr>
          <a:xfrm>
            <a:off x="1484313" y="3305175"/>
            <a:ext cx="9639300" cy="5686425"/>
          </a:xfrm>
        </p:spPr>
        <p:txBody>
          <a:bodyPr rtlCol="0">
            <a:normAutofit lnSpcReduction="10000"/>
          </a:bodyPr>
          <a:lstStyle/>
          <a:p>
            <a:pPr marL="97534" indent="0" defTabSz="1300460" fontAlgn="auto">
              <a:spcAft>
                <a:spcPts val="0"/>
              </a:spcAft>
              <a:buFont typeface="Wingdings 2" pitchFamily="18" charset="2"/>
              <a:buNone/>
              <a:defRPr/>
            </a:pPr>
            <a:r>
              <a:rPr lang="en-US" b="1" dirty="0" smtClean="0"/>
              <a:t>Myth:</a:t>
            </a:r>
          </a:p>
          <a:p>
            <a:pPr marL="97534" indent="0" defTabSz="1300460" fontAlgn="auto">
              <a:spcAft>
                <a:spcPts val="0"/>
              </a:spcAft>
              <a:buFont typeface="Wingdings 2" pitchFamily="18" charset="2"/>
              <a:buNone/>
              <a:defRPr/>
            </a:pPr>
            <a:r>
              <a:rPr lang="en-US" dirty="0" smtClean="0"/>
              <a:t>If </a:t>
            </a:r>
            <a:r>
              <a:rPr lang="en-US" dirty="0"/>
              <a:t>Barbie were a real woman-She would have to grow to be </a:t>
            </a:r>
            <a:r>
              <a:rPr lang="en-US" dirty="0">
                <a:effectLst>
                  <a:outerShdw blurRad="38100" dist="38100" dir="2700000" algn="tl">
                    <a:srgbClr val="000000">
                      <a:alpha val="43137"/>
                    </a:srgbClr>
                  </a:outerShdw>
                </a:effectLst>
              </a:rPr>
              <a:t>seven feet </a:t>
            </a:r>
            <a:r>
              <a:rPr lang="en-US" dirty="0" smtClean="0">
                <a:effectLst>
                  <a:outerShdw blurRad="38100" dist="38100" dir="2700000" algn="tl">
                    <a:srgbClr val="000000">
                      <a:alpha val="43137"/>
                    </a:srgbClr>
                  </a:outerShdw>
                </a:effectLst>
              </a:rPr>
              <a:t>tall</a:t>
            </a:r>
            <a:r>
              <a:rPr lang="en-US" dirty="0" smtClean="0"/>
              <a:t>. </a:t>
            </a:r>
            <a:r>
              <a:rPr lang="en-US" dirty="0"/>
              <a:t>Barbie's weight would be 110 pounds. If she were a real woman-Barbie would have to walk on all fours due to her proportions. If Ken were a real man-he would be </a:t>
            </a:r>
            <a:r>
              <a:rPr lang="en-US" dirty="0">
                <a:effectLst>
                  <a:outerShdw blurRad="38100" dist="38100" dir="2700000" algn="tl">
                    <a:srgbClr val="000000">
                      <a:alpha val="43137"/>
                    </a:srgbClr>
                  </a:outerShdw>
                </a:effectLst>
              </a:rPr>
              <a:t>seven-feet, eight-inches tall</a:t>
            </a:r>
            <a:r>
              <a:rPr lang="en-US" dirty="0"/>
              <a:t>. An average man would have to add seven inches to his chest and about eight inches to his neck to equal Ken's </a:t>
            </a:r>
            <a:r>
              <a:rPr lang="en-US" dirty="0" smtClean="0"/>
              <a:t>measurements.</a:t>
            </a:r>
            <a:endParaRPr lang="en-US" b="1"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i="1"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sz="8000" dirty="0"/>
          </a:p>
        </p:txBody>
      </p:sp>
      <p:sp>
        <p:nvSpPr>
          <p:cNvPr id="3" name="Content Placeholder 2"/>
          <p:cNvSpPr>
            <a:spLocks noGrp="1"/>
          </p:cNvSpPr>
          <p:nvPr>
            <p:ph idx="1"/>
          </p:nvPr>
        </p:nvSpPr>
        <p:spPr/>
        <p:txBody>
          <a:bodyPr/>
          <a:lstStyle/>
          <a:p>
            <a:r>
              <a:rPr lang="en-US" b="1" dirty="0" smtClean="0"/>
              <a:t>Overweight </a:t>
            </a:r>
            <a:r>
              <a:rPr lang="en-US" b="1" dirty="0"/>
              <a:t>people are all at a health risk.</a:t>
            </a:r>
          </a:p>
          <a:p>
            <a:endParaRPr lang="en-US" dirty="0"/>
          </a:p>
        </p:txBody>
      </p:sp>
    </p:spTree>
    <p:extLst>
      <p:ext uri="{BB962C8B-B14F-4D97-AF65-F5344CB8AC3E}">
        <p14:creationId xmlns:p14="http://schemas.microsoft.com/office/powerpoint/2010/main" xmlns="" val="3625776836"/>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sz="7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rtlCol="0">
            <a:normAutofit/>
          </a:bodyPr>
          <a:lstStyle/>
          <a:p>
            <a:pPr marL="97534" indent="0" defTabSz="1300460" fontAlgn="auto">
              <a:spcAft>
                <a:spcPts val="0"/>
              </a:spcAft>
              <a:buFont typeface="Wingdings 2" pitchFamily="18" charset="2"/>
              <a:buNone/>
              <a:defRPr/>
            </a:pPr>
            <a:r>
              <a:rPr lang="en-US" b="1" dirty="0" smtClean="0"/>
              <a:t>Myth:</a:t>
            </a:r>
            <a:endParaRPr lang="en-US" b="1" dirty="0"/>
          </a:p>
          <a:p>
            <a:pPr marL="97534" indent="0" defTabSz="1300460" fontAlgn="auto">
              <a:spcAft>
                <a:spcPts val="0"/>
              </a:spcAft>
              <a:buFont typeface="Wingdings 2" pitchFamily="18" charset="2"/>
              <a:buNone/>
              <a:defRPr/>
            </a:pPr>
            <a:r>
              <a:rPr lang="en-US" dirty="0" smtClean="0"/>
              <a:t>There </a:t>
            </a:r>
            <a:r>
              <a:rPr lang="en-US" dirty="0"/>
              <a:t>are both health risks and benefits associated with being </a:t>
            </a:r>
            <a:r>
              <a:rPr lang="en-US" dirty="0" smtClean="0"/>
              <a:t>overweight. </a:t>
            </a:r>
            <a:r>
              <a:rPr lang="en-US" dirty="0"/>
              <a:t>Research seems to indicate that the healthiest weight is a </a:t>
            </a:r>
            <a:r>
              <a:rPr lang="en-US" dirty="0">
                <a:effectLst>
                  <a:outerShdw blurRad="38100" dist="38100" dir="2700000" algn="tl">
                    <a:srgbClr val="000000">
                      <a:alpha val="43137"/>
                    </a:srgbClr>
                  </a:outerShdw>
                </a:effectLst>
              </a:rPr>
              <a:t>stable weight</a:t>
            </a:r>
            <a:r>
              <a:rPr lang="en-US" dirty="0"/>
              <a:t>, even if a person weighs more than average. The best way to maximize your health is to adopt a healthy lifestyle, which includes </a:t>
            </a:r>
            <a:r>
              <a:rPr lang="en-US" dirty="0">
                <a:effectLst>
                  <a:outerShdw blurRad="38100" dist="38100" dir="2700000" algn="tl">
                    <a:srgbClr val="000000">
                      <a:alpha val="43137"/>
                    </a:srgbClr>
                  </a:outerShdw>
                </a:effectLst>
              </a:rPr>
              <a:t>regular</a:t>
            </a:r>
            <a:r>
              <a:rPr lang="en-US" dirty="0"/>
              <a:t> </a:t>
            </a:r>
            <a:r>
              <a:rPr lang="en-US" dirty="0">
                <a:effectLst>
                  <a:outerShdw blurRad="38100" dist="38100" dir="2700000" algn="tl">
                    <a:srgbClr val="000000">
                      <a:alpha val="43137"/>
                    </a:srgbClr>
                  </a:outerShdw>
                </a:effectLst>
              </a:rPr>
              <a:t>physical </a:t>
            </a:r>
            <a:r>
              <a:rPr lang="en-US" dirty="0" smtClean="0">
                <a:effectLst>
                  <a:outerShdw blurRad="38100" dist="38100" dir="2700000" algn="tl">
                    <a:srgbClr val="000000">
                      <a:alpha val="43137"/>
                    </a:srgbClr>
                  </a:outerShdw>
                </a:effectLst>
              </a:rPr>
              <a:t>activity</a:t>
            </a:r>
            <a:r>
              <a:rPr lang="en-US" dirty="0" smtClean="0"/>
              <a:t>.</a:t>
            </a:r>
            <a:endParaRPr lang="en-US" b="1"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i="1" dirty="0">
                <a:solidFill>
                  <a:srgbClr val="956B43">
                    <a:lumMod val="50000"/>
                  </a:srgb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dirty="0"/>
          </a:p>
        </p:txBody>
      </p:sp>
      <p:sp>
        <p:nvSpPr>
          <p:cNvPr id="3" name="Content Placeholder 2"/>
          <p:cNvSpPr>
            <a:spLocks noGrp="1"/>
          </p:cNvSpPr>
          <p:nvPr>
            <p:ph idx="1"/>
          </p:nvPr>
        </p:nvSpPr>
        <p:spPr/>
        <p:txBody>
          <a:bodyPr/>
          <a:lstStyle/>
          <a:p>
            <a:pPr marL="97534" lvl="0" indent="0" defTabSz="1300460" fontAlgn="auto">
              <a:spcAft>
                <a:spcPts val="0"/>
              </a:spcAft>
              <a:buClr>
                <a:srgbClr val="94C600"/>
              </a:buClr>
              <a:buNone/>
              <a:defRPr/>
            </a:pPr>
            <a:r>
              <a:rPr lang="en-US" sz="3100" b="1" dirty="0" smtClean="0">
                <a:solidFill>
                  <a:srgbClr val="3E3D2D"/>
                </a:solidFill>
              </a:rPr>
              <a:t>There </a:t>
            </a:r>
            <a:r>
              <a:rPr lang="en-US" sz="3100" b="1" dirty="0">
                <a:solidFill>
                  <a:srgbClr val="3E3D2D"/>
                </a:solidFill>
              </a:rPr>
              <a:t>is no such thing as too much exercise.</a:t>
            </a:r>
          </a:p>
          <a:p>
            <a:endParaRPr lang="en-US" dirty="0"/>
          </a:p>
        </p:txBody>
      </p:sp>
    </p:spTree>
    <p:extLst>
      <p:ext uri="{BB962C8B-B14F-4D97-AF65-F5344CB8AC3E}">
        <p14:creationId xmlns:p14="http://schemas.microsoft.com/office/powerpoint/2010/main" xmlns="" val="3013802936"/>
      </p:ext>
    </p:extLst>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sz="7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3" y="3305175"/>
            <a:ext cx="9639300" cy="5915025"/>
          </a:xfrm>
        </p:spPr>
        <p:txBody>
          <a:bodyPr rtlCol="0">
            <a:normAutofit fontScale="92500"/>
          </a:bodyPr>
          <a:lstStyle/>
          <a:p>
            <a:pPr marL="97534" indent="0" defTabSz="1300460" fontAlgn="auto">
              <a:spcAft>
                <a:spcPts val="0"/>
              </a:spcAft>
              <a:buFont typeface="Wingdings 2" pitchFamily="18" charset="2"/>
              <a:buNone/>
              <a:defRPr/>
            </a:pPr>
            <a:endParaRPr lang="en-US" b="1" dirty="0"/>
          </a:p>
          <a:p>
            <a:pPr marL="97534" indent="0" defTabSz="1300460" fontAlgn="auto">
              <a:spcAft>
                <a:spcPts val="0"/>
              </a:spcAft>
              <a:buFont typeface="Wingdings 2" pitchFamily="18" charset="2"/>
              <a:buNone/>
              <a:defRPr/>
            </a:pPr>
            <a:r>
              <a:rPr lang="en-US" sz="3900" b="1" dirty="0" smtClean="0"/>
              <a:t>MYTH: </a:t>
            </a:r>
          </a:p>
          <a:p>
            <a:pPr marL="97534" indent="0" defTabSz="1300460" fontAlgn="auto">
              <a:spcAft>
                <a:spcPts val="0"/>
              </a:spcAft>
              <a:buFont typeface="Wingdings 2" pitchFamily="18" charset="2"/>
              <a:buNone/>
              <a:defRPr/>
            </a:pPr>
            <a:r>
              <a:rPr lang="en-US" dirty="0" smtClean="0"/>
              <a:t>Compulsive </a:t>
            </a:r>
            <a:r>
              <a:rPr lang="en-US" dirty="0"/>
              <a:t>exercising is a disorder and exercising too much can have </a:t>
            </a:r>
            <a:r>
              <a:rPr lang="en-US" dirty="0">
                <a:effectLst>
                  <a:outerShdw blurRad="38100" dist="38100" dir="2700000" algn="tl">
                    <a:srgbClr val="000000">
                      <a:alpha val="43137"/>
                    </a:srgbClr>
                  </a:outerShdw>
                </a:effectLst>
              </a:rPr>
              <a:t>serious physical and emotional effects</a:t>
            </a:r>
            <a:r>
              <a:rPr lang="en-US" dirty="0"/>
              <a:t>. Exercise becomes a problem, or an addiction, when you prioritize it over most other parts of your life. You may feel anxious, guilty, unattractive or out of control when you are unable to exercise. You may continue to exercise even when it poses a risk to your health. </a:t>
            </a:r>
            <a:endParaRPr lang="en-US" b="1"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i="1" dirty="0">
                <a:solidFill>
                  <a:srgbClr val="956B43">
                    <a:lumMod val="50000"/>
                  </a:srgb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dirty="0"/>
          </a:p>
        </p:txBody>
      </p:sp>
      <p:sp>
        <p:nvSpPr>
          <p:cNvPr id="3" name="Content Placeholder 2"/>
          <p:cNvSpPr>
            <a:spLocks noGrp="1"/>
          </p:cNvSpPr>
          <p:nvPr>
            <p:ph idx="1"/>
          </p:nvPr>
        </p:nvSpPr>
        <p:spPr/>
        <p:txBody>
          <a:bodyPr/>
          <a:lstStyle/>
          <a:p>
            <a:pPr marL="97534" lvl="0" indent="0" defTabSz="1300460" fontAlgn="auto">
              <a:spcAft>
                <a:spcPts val="0"/>
              </a:spcAft>
              <a:buClr>
                <a:srgbClr val="94C600"/>
              </a:buClr>
              <a:buNone/>
              <a:defRPr/>
            </a:pPr>
            <a:r>
              <a:rPr lang="en-US" b="1" dirty="0">
                <a:solidFill>
                  <a:srgbClr val="3E3D2D"/>
                </a:solidFill>
              </a:rPr>
              <a:t>You have to exercise a lot to get any benefits.</a:t>
            </a:r>
          </a:p>
          <a:p>
            <a:endParaRPr lang="en-US" dirty="0"/>
          </a:p>
        </p:txBody>
      </p:sp>
    </p:spTree>
    <p:extLst>
      <p:ext uri="{BB962C8B-B14F-4D97-AF65-F5344CB8AC3E}">
        <p14:creationId xmlns:p14="http://schemas.microsoft.com/office/powerpoint/2010/main" xmlns="" val="2053872169"/>
      </p:ext>
    </p:extLst>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sz="7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rtlCol="0">
            <a:normAutofit/>
          </a:bodyPr>
          <a:lstStyle/>
          <a:p>
            <a:pPr marL="97534" indent="0" defTabSz="1300460" fontAlgn="auto">
              <a:spcAft>
                <a:spcPts val="0"/>
              </a:spcAft>
              <a:buFont typeface="Wingdings 2" pitchFamily="18" charset="2"/>
              <a:buNone/>
              <a:defRPr/>
            </a:pPr>
            <a:endParaRPr lang="en-US" b="1" dirty="0"/>
          </a:p>
          <a:p>
            <a:pPr marL="97534" indent="0" defTabSz="1300460" fontAlgn="auto">
              <a:spcAft>
                <a:spcPts val="0"/>
              </a:spcAft>
              <a:buFont typeface="Wingdings 2" pitchFamily="18" charset="2"/>
              <a:buNone/>
              <a:defRPr/>
            </a:pPr>
            <a:r>
              <a:rPr lang="en-US" b="1" dirty="0" smtClean="0"/>
              <a:t>MYTH:</a:t>
            </a:r>
          </a:p>
          <a:p>
            <a:pPr marL="97534" indent="0" defTabSz="1300460" fontAlgn="auto">
              <a:spcAft>
                <a:spcPts val="0"/>
              </a:spcAft>
              <a:buFont typeface="Wingdings 2" pitchFamily="18" charset="2"/>
              <a:buNone/>
              <a:defRPr/>
            </a:pPr>
            <a:r>
              <a:rPr lang="en-US" b="1" dirty="0" smtClean="0"/>
              <a:t> </a:t>
            </a:r>
            <a:r>
              <a:rPr lang="en-US" dirty="0"/>
              <a:t>There are big health benefits in accumulating </a:t>
            </a:r>
            <a:r>
              <a:rPr lang="en-US" dirty="0">
                <a:effectLst>
                  <a:outerShdw blurRad="38100" dist="38100" dir="2700000" algn="tl">
                    <a:srgbClr val="000000">
                      <a:alpha val="43137"/>
                    </a:srgbClr>
                  </a:outerShdw>
                </a:effectLst>
              </a:rPr>
              <a:t>30 minutes </a:t>
            </a:r>
            <a:r>
              <a:rPr lang="en-US" dirty="0"/>
              <a:t>of moderate activity on most </a:t>
            </a:r>
            <a:r>
              <a:rPr lang="en-US" dirty="0" smtClean="0"/>
              <a:t>days. But </a:t>
            </a:r>
            <a:r>
              <a:rPr lang="en-US" dirty="0"/>
              <a:t>any movement is better than no movement. You could start with a five-minute walk today and build up from </a:t>
            </a:r>
            <a:r>
              <a:rPr lang="en-US" dirty="0" smtClean="0"/>
              <a:t>there!</a:t>
            </a:r>
            <a:endParaRPr lang="en-US" b="1"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i="1" dirty="0">
                <a:solidFill>
                  <a:srgbClr val="956B43">
                    <a:lumMod val="50000"/>
                  </a:srgb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dirty="0"/>
          </a:p>
        </p:txBody>
      </p:sp>
      <p:sp>
        <p:nvSpPr>
          <p:cNvPr id="3" name="Content Placeholder 2"/>
          <p:cNvSpPr>
            <a:spLocks noGrp="1"/>
          </p:cNvSpPr>
          <p:nvPr>
            <p:ph idx="1"/>
          </p:nvPr>
        </p:nvSpPr>
        <p:spPr/>
        <p:txBody>
          <a:bodyPr/>
          <a:lstStyle/>
          <a:p>
            <a:pPr marL="97534" lvl="0" indent="0" defTabSz="1300460" fontAlgn="auto">
              <a:spcAft>
                <a:spcPts val="0"/>
              </a:spcAft>
              <a:buClr>
                <a:srgbClr val="94C600"/>
              </a:buClr>
              <a:buNone/>
              <a:defRPr/>
            </a:pPr>
            <a:r>
              <a:rPr lang="en-US" sz="3100" b="1" dirty="0">
                <a:solidFill>
                  <a:srgbClr val="3E3D2D"/>
                </a:solidFill>
              </a:rPr>
              <a:t>Obese or overweight people are bigger because they are lazy.</a:t>
            </a:r>
          </a:p>
          <a:p>
            <a:endParaRPr lang="en-US" dirty="0"/>
          </a:p>
        </p:txBody>
      </p:sp>
    </p:spTree>
    <p:extLst>
      <p:ext uri="{BB962C8B-B14F-4D97-AF65-F5344CB8AC3E}">
        <p14:creationId xmlns:p14="http://schemas.microsoft.com/office/powerpoint/2010/main" xmlns="" val="1623582893"/>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noChangeArrowheads="1"/>
          </p:cNvPicPr>
          <p:nvPr/>
        </p:nvPicPr>
        <p:blipFill>
          <a:blip r:embed="rId2" cstate="print"/>
          <a:srcRect l="30852" t="3548" r="30717" b="32263"/>
          <a:stretch>
            <a:fillRect/>
          </a:stretch>
        </p:blipFill>
        <p:spPr bwMode="auto">
          <a:xfrm>
            <a:off x="3606800" y="1673225"/>
            <a:ext cx="5791200" cy="693737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3" y="3305175"/>
            <a:ext cx="9639300" cy="5610225"/>
          </a:xfrm>
        </p:spPr>
        <p:txBody>
          <a:bodyPr rtlCol="0">
            <a:normAutofit lnSpcReduction="10000"/>
          </a:bodyPr>
          <a:lstStyle/>
          <a:p>
            <a:pPr marL="97534" indent="0" defTabSz="1300460" fontAlgn="auto">
              <a:spcAft>
                <a:spcPts val="0"/>
              </a:spcAft>
              <a:buFont typeface="Wingdings 2" pitchFamily="18" charset="2"/>
              <a:buNone/>
              <a:defRPr/>
            </a:pPr>
            <a:endParaRPr lang="en-US" b="1" dirty="0"/>
          </a:p>
          <a:p>
            <a:pPr marL="97534" indent="0" defTabSz="1300460" fontAlgn="auto">
              <a:spcAft>
                <a:spcPts val="0"/>
              </a:spcAft>
              <a:buFont typeface="Wingdings 2" pitchFamily="18" charset="2"/>
              <a:buNone/>
              <a:defRPr/>
            </a:pPr>
            <a:r>
              <a:rPr lang="en-US" b="1" dirty="0" smtClean="0"/>
              <a:t>MYTH: </a:t>
            </a:r>
          </a:p>
          <a:p>
            <a:pPr marL="97534" indent="0" defTabSz="1300460" fontAlgn="auto">
              <a:spcAft>
                <a:spcPts val="0"/>
              </a:spcAft>
              <a:buFont typeface="Wingdings 2" pitchFamily="18" charset="2"/>
              <a:buNone/>
              <a:defRPr/>
            </a:pPr>
            <a:r>
              <a:rPr lang="en-US" dirty="0" smtClean="0"/>
              <a:t>All </a:t>
            </a:r>
            <a:r>
              <a:rPr lang="en-US" dirty="0"/>
              <a:t>of our bodies have a different </a:t>
            </a:r>
            <a:r>
              <a:rPr lang="en-US" dirty="0">
                <a:effectLst>
                  <a:outerShdw blurRad="38100" dist="38100" dir="2700000" algn="tl">
                    <a:srgbClr val="000000">
                      <a:alpha val="43137"/>
                    </a:srgbClr>
                  </a:outerShdw>
                </a:effectLst>
              </a:rPr>
              <a:t>natural baseline size </a:t>
            </a:r>
            <a:r>
              <a:rPr lang="en-US" dirty="0"/>
              <a:t>and while food intake and exercise may contribute to changing this some, there are also many other factors involved that can't be controlled, such as metabolism, bone structure and genetics. Just because someone is </a:t>
            </a:r>
            <a:r>
              <a:rPr lang="en-US" dirty="0" smtClean="0"/>
              <a:t>overweight </a:t>
            </a:r>
            <a:r>
              <a:rPr lang="en-US" dirty="0"/>
              <a:t>does not mean they are anymore lazy than someone who is </a:t>
            </a:r>
            <a:r>
              <a:rPr lang="en-US" dirty="0" smtClean="0"/>
              <a:t>thinner.</a:t>
            </a:r>
            <a:endParaRPr lang="en-US" b="1"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i="1" dirty="0">
                <a:solidFill>
                  <a:srgbClr val="956B43">
                    <a:lumMod val="50000"/>
                  </a:srgb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dirty="0"/>
          </a:p>
        </p:txBody>
      </p:sp>
      <p:sp>
        <p:nvSpPr>
          <p:cNvPr id="3" name="Content Placeholder 2"/>
          <p:cNvSpPr>
            <a:spLocks noGrp="1"/>
          </p:cNvSpPr>
          <p:nvPr>
            <p:ph idx="1"/>
          </p:nvPr>
        </p:nvSpPr>
        <p:spPr/>
        <p:txBody>
          <a:bodyPr/>
          <a:lstStyle/>
          <a:p>
            <a:pPr marL="97534" lvl="0" indent="0" defTabSz="1300460" fontAlgn="auto">
              <a:spcAft>
                <a:spcPts val="0"/>
              </a:spcAft>
              <a:buClr>
                <a:srgbClr val="94C600"/>
              </a:buClr>
              <a:buNone/>
              <a:defRPr/>
            </a:pPr>
            <a:r>
              <a:rPr lang="en-US" sz="3100" b="1" dirty="0">
                <a:solidFill>
                  <a:srgbClr val="3E3D2D"/>
                </a:solidFill>
              </a:rPr>
              <a:t>I will be able to tell if someone has an eating disorder. </a:t>
            </a:r>
          </a:p>
          <a:p>
            <a:endParaRPr lang="en-US" dirty="0"/>
          </a:p>
        </p:txBody>
      </p:sp>
    </p:spTree>
    <p:extLst>
      <p:ext uri="{BB962C8B-B14F-4D97-AF65-F5344CB8AC3E}">
        <p14:creationId xmlns:p14="http://schemas.microsoft.com/office/powerpoint/2010/main" xmlns="" val="4242166207"/>
      </p:ext>
    </p:extLst>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sz="7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3" y="3305175"/>
            <a:ext cx="9639300" cy="5915025"/>
          </a:xfrm>
        </p:spPr>
        <p:txBody>
          <a:bodyPr rtlCol="0">
            <a:normAutofit lnSpcReduction="10000"/>
          </a:bodyPr>
          <a:lstStyle/>
          <a:p>
            <a:pPr marL="97534" indent="0" defTabSz="1300460" fontAlgn="auto">
              <a:spcAft>
                <a:spcPts val="0"/>
              </a:spcAft>
              <a:buFont typeface="Wingdings 2" pitchFamily="18" charset="2"/>
              <a:buNone/>
              <a:defRPr/>
            </a:pPr>
            <a:endParaRPr lang="en-US" b="1" dirty="0"/>
          </a:p>
          <a:p>
            <a:pPr marL="97534" indent="0" defTabSz="1300460" fontAlgn="auto">
              <a:spcAft>
                <a:spcPts val="0"/>
              </a:spcAft>
              <a:buFont typeface="Wingdings 2" pitchFamily="18" charset="2"/>
              <a:buNone/>
              <a:defRPr/>
            </a:pPr>
            <a:r>
              <a:rPr lang="en-US" b="1" dirty="0" smtClean="0"/>
              <a:t>MYTH:</a:t>
            </a:r>
          </a:p>
          <a:p>
            <a:pPr marL="97534" indent="0" defTabSz="1300460" fontAlgn="auto">
              <a:spcAft>
                <a:spcPts val="0"/>
              </a:spcAft>
              <a:buFont typeface="Wingdings 2" pitchFamily="18" charset="2"/>
              <a:buNone/>
              <a:defRPr/>
            </a:pPr>
            <a:r>
              <a:rPr lang="en-US" b="1" dirty="0" smtClean="0"/>
              <a:t> </a:t>
            </a:r>
            <a:r>
              <a:rPr lang="en-US" dirty="0"/>
              <a:t>Many people with eating disorders are very good at hiding their eating and exercising habits</a:t>
            </a:r>
            <a:r>
              <a:rPr lang="en-US" dirty="0" smtClean="0"/>
              <a:t>.</a:t>
            </a:r>
            <a:r>
              <a:rPr lang="en-US" dirty="0"/>
              <a:t> Even if they do not meet the medical criteria for size, weight or behavior of an eating disorder, it does not mean that they do not need help. Eating disorders get </a:t>
            </a:r>
            <a:r>
              <a:rPr lang="en-US" dirty="0">
                <a:effectLst>
                  <a:outerShdw blurRad="38100" dist="38100" dir="2700000" algn="tl">
                    <a:srgbClr val="000000">
                      <a:alpha val="43137"/>
                    </a:srgbClr>
                  </a:outerShdw>
                </a:effectLst>
              </a:rPr>
              <a:t>worse</a:t>
            </a:r>
            <a:r>
              <a:rPr lang="en-US" dirty="0"/>
              <a:t> as they go on and it's even possible for the person with the eating disorder to not know that there is a </a:t>
            </a:r>
            <a:r>
              <a:rPr lang="en-US" dirty="0">
                <a:effectLst>
                  <a:outerShdw blurRad="38100" dist="38100" dir="2700000" algn="tl">
                    <a:srgbClr val="000000">
                      <a:alpha val="43137"/>
                    </a:srgbClr>
                  </a:outerShdw>
                </a:effectLst>
              </a:rPr>
              <a:t>problem</a:t>
            </a:r>
            <a:r>
              <a:rPr lang="en-US" dirty="0"/>
              <a:t>. </a:t>
            </a:r>
            <a:endParaRPr lang="en-US" b="1"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i="1" dirty="0">
                <a:solidFill>
                  <a:srgbClr val="956B43">
                    <a:lumMod val="50000"/>
                  </a:srgb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dirty="0"/>
          </a:p>
        </p:txBody>
      </p:sp>
      <p:sp>
        <p:nvSpPr>
          <p:cNvPr id="3" name="Content Placeholder 2"/>
          <p:cNvSpPr>
            <a:spLocks noGrp="1"/>
          </p:cNvSpPr>
          <p:nvPr>
            <p:ph idx="1"/>
          </p:nvPr>
        </p:nvSpPr>
        <p:spPr/>
        <p:txBody>
          <a:bodyPr/>
          <a:lstStyle/>
          <a:p>
            <a:pPr marL="97534" lvl="0" indent="0" defTabSz="1300460" fontAlgn="auto">
              <a:spcAft>
                <a:spcPts val="0"/>
              </a:spcAft>
              <a:buClr>
                <a:srgbClr val="94C600"/>
              </a:buClr>
              <a:buNone/>
              <a:defRPr/>
            </a:pPr>
            <a:r>
              <a:rPr lang="en-US" sz="3100" b="1" dirty="0">
                <a:solidFill>
                  <a:srgbClr val="3E3D2D"/>
                </a:solidFill>
              </a:rPr>
              <a:t>Eating disorders </a:t>
            </a:r>
            <a:r>
              <a:rPr lang="en-US" sz="3100" b="1" dirty="0" smtClean="0">
                <a:solidFill>
                  <a:srgbClr val="3E3D2D"/>
                </a:solidFill>
              </a:rPr>
              <a:t>are only </a:t>
            </a:r>
            <a:r>
              <a:rPr lang="en-US" sz="3100" b="1" dirty="0">
                <a:solidFill>
                  <a:srgbClr val="3E3D2D"/>
                </a:solidFill>
              </a:rPr>
              <a:t>a woman’s problem.</a:t>
            </a:r>
          </a:p>
          <a:p>
            <a:endParaRPr lang="en-US" dirty="0"/>
          </a:p>
        </p:txBody>
      </p:sp>
    </p:spTree>
    <p:extLst>
      <p:ext uri="{BB962C8B-B14F-4D97-AF65-F5344CB8AC3E}">
        <p14:creationId xmlns:p14="http://schemas.microsoft.com/office/powerpoint/2010/main" xmlns="" val="2621715141"/>
      </p:ext>
    </p:extLst>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sz="7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3" y="3305175"/>
            <a:ext cx="9639300" cy="5534025"/>
          </a:xfrm>
        </p:spPr>
        <p:txBody>
          <a:bodyPr rtlCol="0">
            <a:normAutofit fontScale="92500" lnSpcReduction="10000"/>
          </a:bodyPr>
          <a:lstStyle/>
          <a:p>
            <a:pPr marL="97534" indent="0" defTabSz="1300460" fontAlgn="auto">
              <a:spcAft>
                <a:spcPts val="0"/>
              </a:spcAft>
              <a:buFont typeface="Wingdings 2" pitchFamily="18" charset="2"/>
              <a:buNone/>
              <a:defRPr/>
            </a:pPr>
            <a:endParaRPr lang="en-US" b="1" dirty="0" smtClean="0"/>
          </a:p>
          <a:p>
            <a:pPr marL="97534" indent="0" defTabSz="1300460" fontAlgn="auto">
              <a:spcAft>
                <a:spcPts val="0"/>
              </a:spcAft>
              <a:buFont typeface="Wingdings 2" pitchFamily="18" charset="2"/>
              <a:buNone/>
              <a:defRPr/>
            </a:pPr>
            <a:endParaRPr lang="en-US" b="1" dirty="0"/>
          </a:p>
          <a:p>
            <a:pPr marL="97534" indent="0" defTabSz="1300460" fontAlgn="auto">
              <a:spcAft>
                <a:spcPts val="0"/>
              </a:spcAft>
              <a:buFont typeface="Wingdings 2" pitchFamily="18" charset="2"/>
              <a:buNone/>
              <a:defRPr/>
            </a:pPr>
            <a:r>
              <a:rPr lang="en-US" b="1" dirty="0" smtClean="0"/>
              <a:t>MYTH:</a:t>
            </a:r>
          </a:p>
          <a:p>
            <a:pPr marL="97534" indent="0" defTabSz="1300460" fontAlgn="auto">
              <a:spcAft>
                <a:spcPts val="0"/>
              </a:spcAft>
              <a:buFont typeface="Wingdings 2" pitchFamily="18" charset="2"/>
              <a:buNone/>
              <a:defRPr/>
            </a:pPr>
            <a:r>
              <a:rPr lang="en-US" b="1" dirty="0" smtClean="0"/>
              <a:t> </a:t>
            </a:r>
            <a:r>
              <a:rPr lang="en-US" dirty="0"/>
              <a:t>Eating disorders affect many people regardless of sex, gender identity, race, ethnicity, age, class or sexual orientation. All types of eating disorders </a:t>
            </a:r>
            <a:r>
              <a:rPr lang="en-US" dirty="0">
                <a:effectLst>
                  <a:outerShdw blurRad="38100" dist="38100" dir="2700000" algn="tl">
                    <a:srgbClr val="000000">
                      <a:alpha val="43137"/>
                    </a:srgbClr>
                  </a:outerShdw>
                </a:effectLst>
              </a:rPr>
              <a:t>affect men as well as women</a:t>
            </a:r>
            <a:r>
              <a:rPr lang="en-US" dirty="0"/>
              <a:t>, including anorexia, bulimia, compulsive overeating, and over-exercise. Due to the myth that eating disorders don't affect men, fewer men who have eating disorders have actually been labeled as such.</a:t>
            </a:r>
            <a:endParaRPr lang="en-US" b="1"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sz="7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3" y="3305175"/>
            <a:ext cx="9639300" cy="1190625"/>
          </a:xfrm>
        </p:spPr>
        <p:txBody>
          <a:bodyPr rtlCol="0">
            <a:normAutofit fontScale="92500"/>
          </a:bodyPr>
          <a:lstStyle/>
          <a:p>
            <a:pPr marL="97534" indent="0" defTabSz="1300460" fontAlgn="auto">
              <a:spcAft>
                <a:spcPts val="0"/>
              </a:spcAft>
              <a:buFont typeface="Wingdings 2" pitchFamily="18" charset="2"/>
              <a:buNone/>
              <a:defRPr/>
            </a:pPr>
            <a:r>
              <a:rPr lang="en-US" b="1" dirty="0" smtClean="0"/>
              <a:t>All obese people are compulsive overeaters.</a:t>
            </a:r>
            <a:br>
              <a:rPr lang="en-US" b="1" dirty="0" smtClean="0"/>
            </a:br>
            <a:endParaRPr lang="en-US" b="1" dirty="0" smtClean="0"/>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i="1" dirty="0">
                <a:solidFill>
                  <a:srgbClr val="956B43">
                    <a:lumMod val="50000"/>
                  </a:srgb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dirty="0"/>
          </a:p>
        </p:txBody>
      </p:sp>
      <p:sp>
        <p:nvSpPr>
          <p:cNvPr id="3" name="Content Placeholder 2"/>
          <p:cNvSpPr>
            <a:spLocks noGrp="1"/>
          </p:cNvSpPr>
          <p:nvPr>
            <p:ph idx="1"/>
          </p:nvPr>
        </p:nvSpPr>
        <p:spPr/>
        <p:txBody>
          <a:bodyPr/>
          <a:lstStyle/>
          <a:p>
            <a:pPr marL="98425" indent="0">
              <a:buNone/>
            </a:pPr>
            <a:r>
              <a:rPr lang="en-US" b="1" dirty="0" smtClean="0">
                <a:solidFill>
                  <a:srgbClr val="3E3D2D"/>
                </a:solidFill>
              </a:rPr>
              <a:t>MYTH:</a:t>
            </a:r>
          </a:p>
          <a:p>
            <a:pPr marL="98425" indent="0">
              <a:buNone/>
            </a:pPr>
            <a:r>
              <a:rPr lang="en-US" dirty="0" smtClean="0">
                <a:solidFill>
                  <a:srgbClr val="3E3D2D"/>
                </a:solidFill>
              </a:rPr>
              <a:t>The </a:t>
            </a:r>
            <a:r>
              <a:rPr lang="en-US" dirty="0">
                <a:solidFill>
                  <a:srgbClr val="3E3D2D"/>
                </a:solidFill>
              </a:rPr>
              <a:t>compulsive eater, whether </a:t>
            </a:r>
            <a:r>
              <a:rPr lang="en-US" dirty="0" smtClean="0">
                <a:solidFill>
                  <a:srgbClr val="3E3D2D"/>
                </a:solidFill>
              </a:rPr>
              <a:t>overweight </a:t>
            </a:r>
            <a:r>
              <a:rPr lang="en-US" dirty="0">
                <a:solidFill>
                  <a:srgbClr val="3E3D2D"/>
                </a:solidFill>
              </a:rPr>
              <a:t>or thin, is a person with an eating disorder. Simply being </a:t>
            </a:r>
            <a:r>
              <a:rPr lang="en-US" dirty="0" smtClean="0">
                <a:solidFill>
                  <a:srgbClr val="3E3D2D"/>
                </a:solidFill>
              </a:rPr>
              <a:t>overweight </a:t>
            </a:r>
            <a:r>
              <a:rPr lang="en-US" dirty="0">
                <a:solidFill>
                  <a:srgbClr val="3E3D2D"/>
                </a:solidFill>
              </a:rPr>
              <a:t>does not indicate the presence of an eating disorder. Studies which set out to prove that </a:t>
            </a:r>
            <a:r>
              <a:rPr lang="en-US" dirty="0" smtClean="0">
                <a:solidFill>
                  <a:srgbClr val="3E3D2D"/>
                </a:solidFill>
              </a:rPr>
              <a:t>overweight </a:t>
            </a:r>
            <a:r>
              <a:rPr lang="en-US" dirty="0">
                <a:solidFill>
                  <a:srgbClr val="3E3D2D"/>
                </a:solidFill>
              </a:rPr>
              <a:t>people eat more than thin people concluded that there is </a:t>
            </a:r>
            <a:r>
              <a:rPr lang="en-US" dirty="0">
                <a:solidFill>
                  <a:srgbClr val="3E3D2D"/>
                </a:solidFill>
                <a:effectLst>
                  <a:outerShdw blurRad="38100" dist="38100" dir="2700000" algn="tl">
                    <a:srgbClr val="000000">
                      <a:alpha val="43137"/>
                    </a:srgbClr>
                  </a:outerShdw>
                </a:effectLst>
              </a:rPr>
              <a:t>no measurable difference </a:t>
            </a:r>
            <a:r>
              <a:rPr lang="en-US" dirty="0">
                <a:solidFill>
                  <a:srgbClr val="3E3D2D"/>
                </a:solidFill>
              </a:rPr>
              <a:t>in the food consumption of </a:t>
            </a:r>
            <a:r>
              <a:rPr lang="en-US" dirty="0" smtClean="0">
                <a:solidFill>
                  <a:srgbClr val="3E3D2D"/>
                </a:solidFill>
              </a:rPr>
              <a:t>overweight </a:t>
            </a:r>
            <a:r>
              <a:rPr lang="en-US" dirty="0">
                <a:solidFill>
                  <a:srgbClr val="3E3D2D"/>
                </a:solidFill>
              </a:rPr>
              <a:t>and thin people</a:t>
            </a:r>
            <a:endParaRPr lang="en-US" dirty="0"/>
          </a:p>
        </p:txBody>
      </p:sp>
    </p:spTree>
    <p:extLst>
      <p:ext uri="{BB962C8B-B14F-4D97-AF65-F5344CB8AC3E}">
        <p14:creationId xmlns:p14="http://schemas.microsoft.com/office/powerpoint/2010/main" xmlns="" val="2141991154"/>
      </p:ext>
    </p:extLst>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i="1" dirty="0">
                <a:solidFill>
                  <a:srgbClr val="956B43">
                    <a:lumMod val="50000"/>
                  </a:srgb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dirty="0"/>
          </a:p>
        </p:txBody>
      </p:sp>
      <p:sp>
        <p:nvSpPr>
          <p:cNvPr id="3" name="Content Placeholder 2"/>
          <p:cNvSpPr>
            <a:spLocks noGrp="1"/>
          </p:cNvSpPr>
          <p:nvPr>
            <p:ph idx="1"/>
          </p:nvPr>
        </p:nvSpPr>
        <p:spPr/>
        <p:txBody>
          <a:bodyPr/>
          <a:lstStyle/>
          <a:p>
            <a:pPr marL="98425" indent="0">
              <a:buNone/>
            </a:pPr>
            <a:r>
              <a:rPr lang="en-US" b="1" dirty="0"/>
              <a:t>If I hate my body, there is nothing I can do about it. </a:t>
            </a:r>
          </a:p>
          <a:p>
            <a:pPr marL="98425" indent="0">
              <a:buNone/>
            </a:pPr>
            <a:endParaRPr lang="en-US" dirty="0"/>
          </a:p>
        </p:txBody>
      </p:sp>
    </p:spTree>
    <p:extLst>
      <p:ext uri="{BB962C8B-B14F-4D97-AF65-F5344CB8AC3E}">
        <p14:creationId xmlns:p14="http://schemas.microsoft.com/office/powerpoint/2010/main" xmlns="" val="3959231776"/>
      </p:ext>
    </p:extLst>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Myth or Fact</a:t>
            </a:r>
            <a:endParaRPr lang="en-US" sz="7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3" y="3305175"/>
            <a:ext cx="9639300" cy="5915025"/>
          </a:xfrm>
        </p:spPr>
        <p:txBody>
          <a:bodyPr rtlCol="0">
            <a:normAutofit fontScale="92500" lnSpcReduction="10000"/>
          </a:bodyPr>
          <a:lstStyle/>
          <a:p>
            <a:pPr marL="97534" indent="0" defTabSz="1300460" fontAlgn="auto">
              <a:spcAft>
                <a:spcPts val="0"/>
              </a:spcAft>
              <a:buFont typeface="Wingdings 2" pitchFamily="18" charset="2"/>
              <a:buNone/>
              <a:defRPr/>
            </a:pPr>
            <a:endParaRPr lang="en-US" b="1" dirty="0"/>
          </a:p>
          <a:p>
            <a:pPr marL="97534" indent="0" defTabSz="1300460" fontAlgn="auto">
              <a:spcAft>
                <a:spcPts val="0"/>
              </a:spcAft>
              <a:buFont typeface="Wingdings 2" pitchFamily="18" charset="2"/>
              <a:buNone/>
              <a:defRPr/>
            </a:pPr>
            <a:r>
              <a:rPr lang="en-US" b="1" dirty="0" smtClean="0"/>
              <a:t>MYTH:</a:t>
            </a:r>
          </a:p>
          <a:p>
            <a:pPr marL="97534" indent="0" defTabSz="1300460" fontAlgn="auto">
              <a:spcAft>
                <a:spcPts val="0"/>
              </a:spcAft>
              <a:buFont typeface="Wingdings 2" pitchFamily="18" charset="2"/>
              <a:buNone/>
              <a:defRPr/>
            </a:pPr>
            <a:r>
              <a:rPr lang="en-US" b="1" dirty="0" smtClean="0"/>
              <a:t> </a:t>
            </a:r>
            <a:r>
              <a:rPr lang="en-US" dirty="0"/>
              <a:t>There may be little you can do to change the body you have, but there are many things you can do to </a:t>
            </a:r>
            <a:r>
              <a:rPr lang="en-US" dirty="0">
                <a:effectLst>
                  <a:outerShdw blurRad="38100" dist="38100" dir="2700000" algn="tl">
                    <a:srgbClr val="000000">
                      <a:alpha val="43137"/>
                    </a:srgbClr>
                  </a:outerShdw>
                </a:effectLst>
              </a:rPr>
              <a:t>change your way of thinking </a:t>
            </a:r>
            <a:r>
              <a:rPr lang="en-US" dirty="0"/>
              <a:t>about your body. To build your body-confidence, try new activities and find things that your body is </a:t>
            </a:r>
            <a:r>
              <a:rPr lang="en-US" dirty="0">
                <a:effectLst>
                  <a:outerShdw blurRad="38100" dist="38100" dir="2700000" algn="tl">
                    <a:srgbClr val="000000">
                      <a:alpha val="43137"/>
                    </a:srgbClr>
                  </a:outerShdw>
                </a:effectLst>
              </a:rPr>
              <a:t>good at doing</a:t>
            </a:r>
            <a:r>
              <a:rPr lang="en-US" dirty="0"/>
              <a:t>. For every negative thought you have about your body come up with a positive one to counter it. </a:t>
            </a:r>
            <a:r>
              <a:rPr lang="en-US" b="1" dirty="0">
                <a:effectLst>
                  <a:outerShdw blurRad="38100" dist="38100" dir="2700000" algn="tl">
                    <a:srgbClr val="000000">
                      <a:alpha val="43137"/>
                    </a:srgbClr>
                  </a:outerShdw>
                </a:effectLst>
              </a:rPr>
              <a:t>Try not to break your body down into parts, but rather think of it as a whole, functional unit.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i="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Advocacy Cues</a:t>
            </a:r>
            <a:endParaRPr lang="en-US" sz="8000" b="1" i="1" dirty="0">
              <a:solidFill>
                <a:schemeClr val="tx1"/>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Content Placeholder 2"/>
          <p:cNvSpPr>
            <a:spLocks noGrp="1"/>
          </p:cNvSpPr>
          <p:nvPr>
            <p:ph idx="1"/>
          </p:nvPr>
        </p:nvSpPr>
        <p:spPr/>
        <p:txBody>
          <a:bodyPr/>
          <a:lstStyle/>
          <a:p>
            <a:r>
              <a:rPr lang="en-US" dirty="0" smtClean="0"/>
              <a:t>Takes a clear, health-enhancing stand/position</a:t>
            </a:r>
          </a:p>
          <a:p>
            <a:r>
              <a:rPr lang="en-US" dirty="0" smtClean="0"/>
              <a:t>Supports the position with relevant information</a:t>
            </a:r>
          </a:p>
          <a:p>
            <a:r>
              <a:rPr lang="en-US" dirty="0" smtClean="0"/>
              <a:t>Shows awareness of audience</a:t>
            </a:r>
          </a:p>
          <a:p>
            <a:r>
              <a:rPr lang="en-US" dirty="0" smtClean="0"/>
              <a:t>Encourages others to make healthful choices</a:t>
            </a:r>
          </a:p>
          <a:p>
            <a:r>
              <a:rPr lang="en-US" dirty="0" smtClean="0"/>
              <a:t>Demonstrates passion/conviction</a:t>
            </a:r>
            <a:endParaRPr lang="en-US" dirty="0" smtClean="0"/>
          </a:p>
        </p:txBody>
      </p:sp>
    </p:spTree>
    <p:extLst>
      <p:ext uri="{BB962C8B-B14F-4D97-AF65-F5344CB8AC3E}">
        <p14:creationId xmlns:p14="http://schemas.microsoft.com/office/powerpoint/2010/main" xmlns="" val="254222915"/>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noChangeArrowheads="1"/>
          </p:cNvPicPr>
          <p:nvPr/>
        </p:nvPicPr>
        <p:blipFill>
          <a:blip r:embed="rId3" cstate="print"/>
          <a:srcRect l="28603" t="7626" r="28377" b="12448"/>
          <a:stretch>
            <a:fillRect/>
          </a:stretch>
        </p:blipFill>
        <p:spPr bwMode="auto">
          <a:xfrm>
            <a:off x="3705225" y="1143000"/>
            <a:ext cx="5594350" cy="779621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Self Reflection </a:t>
            </a:r>
            <a:endParaRPr lang="en-US" sz="7200" dirty="0"/>
          </a:p>
        </p:txBody>
      </p:sp>
      <p:sp>
        <p:nvSpPr>
          <p:cNvPr id="3" name="Content Placeholder 2"/>
          <p:cNvSpPr>
            <a:spLocks noGrp="1"/>
          </p:cNvSpPr>
          <p:nvPr>
            <p:ph idx="1"/>
          </p:nvPr>
        </p:nvSpPr>
        <p:spPr/>
        <p:txBody>
          <a:bodyPr rtlCol="0">
            <a:normAutofit/>
          </a:bodyPr>
          <a:lstStyle/>
          <a:p>
            <a:pPr marL="487672" indent="-390138" defTabSz="1300460" fontAlgn="auto">
              <a:spcAft>
                <a:spcPts val="0"/>
              </a:spcAft>
              <a:defRPr/>
            </a:pPr>
            <a:r>
              <a:rPr lang="en-US" b="1" dirty="0" smtClean="0"/>
              <a:t>Silently reflect on how many times a day you JUDGE (or hear others judge) your own or someone else’s size or appearance.</a:t>
            </a:r>
          </a:p>
          <a:p>
            <a:pPr marL="97534" indent="0" defTabSz="1300460" fontAlgn="auto">
              <a:spcAft>
                <a:spcPts val="0"/>
              </a:spcAft>
              <a:buFont typeface="Wingdings 2" pitchFamily="18" charset="2"/>
              <a:buNone/>
              <a:defRPr/>
            </a:pPr>
            <a:endParaRPr lang="en-US" b="1" dirty="0" smtClean="0"/>
          </a:p>
          <a:p>
            <a:pPr marL="487672" indent="-390138" defTabSz="1300460" fontAlgn="auto">
              <a:spcAft>
                <a:spcPts val="0"/>
              </a:spcAft>
              <a:defRPr/>
            </a:pPr>
            <a:r>
              <a:rPr lang="en-US" b="1" dirty="0" smtClean="0"/>
              <a:t>What effects do these judgments have on us at the moment and over time? </a:t>
            </a:r>
            <a:endParaRPr lang="en-US" b="1" dirty="0"/>
          </a:p>
        </p:txBody>
      </p:sp>
    </p:spTree>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Self Reflection </a:t>
            </a:r>
            <a:endParaRPr lang="en-US" sz="7200" dirty="0"/>
          </a:p>
        </p:txBody>
      </p:sp>
      <p:sp>
        <p:nvSpPr>
          <p:cNvPr id="3" name="Content Placeholder 2"/>
          <p:cNvSpPr>
            <a:spLocks noGrp="1"/>
          </p:cNvSpPr>
          <p:nvPr>
            <p:ph idx="1"/>
          </p:nvPr>
        </p:nvSpPr>
        <p:spPr>
          <a:xfrm>
            <a:off x="1484313" y="3305175"/>
            <a:ext cx="9639300" cy="5762625"/>
          </a:xfrm>
        </p:spPr>
        <p:txBody>
          <a:bodyPr rtlCol="0">
            <a:normAutofit/>
          </a:bodyPr>
          <a:lstStyle/>
          <a:p>
            <a:pPr marL="97534" indent="0" defTabSz="1300460" fontAlgn="auto">
              <a:spcAft>
                <a:spcPts val="0"/>
              </a:spcAft>
              <a:buFont typeface="Wingdings 2" pitchFamily="18" charset="2"/>
              <a:buNone/>
              <a:defRPr/>
            </a:pPr>
            <a:r>
              <a:rPr lang="en-US" b="1" dirty="0" smtClean="0"/>
              <a:t>DIRECTIONS: </a:t>
            </a:r>
            <a:r>
              <a:rPr lang="en-US" sz="2400" b="1" dirty="0" smtClean="0"/>
              <a:t>Turn over your index card from the opening activity and write your responses to the following: </a:t>
            </a:r>
          </a:p>
          <a:p>
            <a:pPr marL="97534" indent="0" defTabSz="1300460" fontAlgn="auto">
              <a:spcAft>
                <a:spcPts val="0"/>
              </a:spcAft>
              <a:buFont typeface="Wingdings 2" pitchFamily="18" charset="2"/>
              <a:buNone/>
              <a:defRPr/>
            </a:pPr>
            <a:endParaRPr lang="en-US" sz="2800" b="1" dirty="0"/>
          </a:p>
          <a:p>
            <a:pPr marL="487672" indent="-390138" defTabSz="1300460" fontAlgn="auto">
              <a:spcAft>
                <a:spcPts val="0"/>
              </a:spcAft>
              <a:defRPr/>
            </a:pPr>
            <a:r>
              <a:rPr lang="en-US" sz="3200" i="1" dirty="0" smtClean="0"/>
              <a:t>List at least </a:t>
            </a:r>
            <a:r>
              <a:rPr lang="en-US" sz="3200" i="1" dirty="0" smtClean="0">
                <a:effectLst>
                  <a:outerShdw blurRad="38100" dist="38100" dir="2700000" algn="tl">
                    <a:srgbClr val="000000">
                      <a:alpha val="43137"/>
                    </a:srgbClr>
                  </a:outerShdw>
                </a:effectLst>
              </a:rPr>
              <a:t>TWO</a:t>
            </a:r>
            <a:r>
              <a:rPr lang="en-US" sz="3200" i="1" dirty="0" smtClean="0"/>
              <a:t> physical features that you like about yourself.  How can you learn to accept and like your body? </a:t>
            </a:r>
          </a:p>
          <a:p>
            <a:pPr marL="97534" indent="0" defTabSz="1300460" fontAlgn="auto">
              <a:spcAft>
                <a:spcPts val="0"/>
              </a:spcAft>
              <a:buFont typeface="Wingdings 2" pitchFamily="18" charset="2"/>
              <a:buNone/>
              <a:defRPr/>
            </a:pPr>
            <a:endParaRPr lang="en-US" sz="3200" i="1" dirty="0" smtClean="0"/>
          </a:p>
          <a:p>
            <a:pPr marL="487672" indent="-390138" defTabSz="1300460" fontAlgn="auto">
              <a:spcAft>
                <a:spcPts val="0"/>
              </a:spcAft>
              <a:defRPr/>
            </a:pPr>
            <a:r>
              <a:rPr lang="en-US" sz="3200" i="1" dirty="0" smtClean="0"/>
              <a:t>How can we avoid judging others based on physical size or appearance, and place emphasis on the </a:t>
            </a:r>
            <a:r>
              <a:rPr lang="en-US" sz="3200" i="1" dirty="0" smtClean="0">
                <a:effectLst>
                  <a:outerShdw blurRad="38100" dist="38100" dir="2700000" algn="tl">
                    <a:srgbClr val="000000">
                      <a:alpha val="43137"/>
                    </a:srgbClr>
                  </a:outerShdw>
                </a:effectLst>
              </a:rPr>
              <a:t>internal </a:t>
            </a:r>
            <a:r>
              <a:rPr lang="en-US" sz="3200" i="1" dirty="0" smtClean="0"/>
              <a:t>qualities</a:t>
            </a:r>
            <a:r>
              <a:rPr lang="en-US" sz="3200" i="1" dirty="0" smtClean="0">
                <a:effectLst>
                  <a:outerShdw blurRad="38100" dist="38100" dir="2700000" algn="tl">
                    <a:srgbClr val="000000">
                      <a:alpha val="43137"/>
                    </a:srgbClr>
                  </a:outerShdw>
                </a:effectLst>
              </a:rPr>
              <a:t> </a:t>
            </a:r>
            <a:r>
              <a:rPr lang="en-US" sz="3200" i="1" dirty="0" smtClean="0"/>
              <a:t>over the </a:t>
            </a:r>
            <a:r>
              <a:rPr lang="en-US" sz="3200" i="1" dirty="0" smtClean="0">
                <a:effectLst>
                  <a:outerShdw blurRad="38100" dist="38100" dir="2700000" algn="tl">
                    <a:srgbClr val="000000">
                      <a:alpha val="43137"/>
                    </a:srgbClr>
                  </a:outerShdw>
                </a:effectLst>
              </a:rPr>
              <a:t>external</a:t>
            </a:r>
            <a:r>
              <a:rPr lang="en-US" sz="3200" i="1" dirty="0" smtClean="0"/>
              <a:t> qualities in others? </a:t>
            </a:r>
            <a:endParaRPr lang="en-US" sz="3200" i="1" dirty="0"/>
          </a:p>
        </p:txBody>
      </p:sp>
    </p:spTree>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defTabSz="1300460" fontAlgn="auto">
              <a:spcAft>
                <a:spcPts val="0"/>
              </a:spcAft>
              <a:defRPr/>
            </a:pPr>
            <a:r>
              <a:rPr lang="en-US" sz="8000" b="1" i="1"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Body Positive World</a:t>
            </a:r>
            <a:endParaRPr lang="en-US" sz="7200" dirty="0"/>
          </a:p>
        </p:txBody>
      </p:sp>
      <p:sp>
        <p:nvSpPr>
          <p:cNvPr id="39939" name="Content Placeholder 2"/>
          <p:cNvSpPr>
            <a:spLocks noGrp="1"/>
          </p:cNvSpPr>
          <p:nvPr>
            <p:ph idx="1"/>
          </p:nvPr>
        </p:nvSpPr>
        <p:spPr/>
        <p:txBody>
          <a:bodyPr/>
          <a:lstStyle/>
          <a:p>
            <a:pPr marL="96838" indent="0">
              <a:buFont typeface="Wingdings 2" pitchFamily="18" charset="2"/>
              <a:buNone/>
            </a:pPr>
            <a:r>
              <a:rPr lang="en-US" b="1" dirty="0" smtClean="0"/>
              <a:t>DIRECTIONS: Pick </a:t>
            </a:r>
            <a:r>
              <a:rPr lang="en-US" b="1" dirty="0" smtClean="0"/>
              <a:t>two of </a:t>
            </a:r>
            <a:r>
              <a:rPr lang="en-US" b="1" dirty="0" smtClean="0"/>
              <a:t>the 15 ways to create a body positive world and write a narrative as to how you would apply it to your everyday life.  </a:t>
            </a:r>
          </a:p>
          <a:p>
            <a:pPr marL="96838" indent="0">
              <a:buFont typeface="Wingdings 2" pitchFamily="18" charset="2"/>
              <a:buNone/>
            </a:pPr>
            <a:endParaRPr lang="en-US" b="1" dirty="0" smtClean="0"/>
          </a:p>
          <a:p>
            <a:pPr marL="96838" indent="0">
              <a:buFont typeface="Wingdings 2" pitchFamily="18" charset="2"/>
              <a:buNone/>
            </a:pPr>
            <a:endParaRPr lang="en-US" b="1" dirty="0" smtClean="0"/>
          </a:p>
          <a:p>
            <a:pPr marL="96838" indent="0">
              <a:buFont typeface="Wingdings 2" pitchFamily="18" charset="2"/>
              <a:buNone/>
            </a:pPr>
            <a:r>
              <a:rPr lang="en-US" b="1" dirty="0" smtClean="0"/>
              <a:t>**See Rubric for Criteria.</a:t>
            </a:r>
          </a:p>
        </p:txBody>
      </p:sp>
    </p:spTree>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b="1" i="1"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Body Positive World</a:t>
            </a:r>
            <a:endParaRPr lang="en-US" sz="7200" dirty="0"/>
          </a:p>
        </p:txBody>
      </p:sp>
      <p:sp>
        <p:nvSpPr>
          <p:cNvPr id="3" name="Content Placeholder 2"/>
          <p:cNvSpPr>
            <a:spLocks noGrp="1"/>
          </p:cNvSpPr>
          <p:nvPr>
            <p:ph idx="1"/>
          </p:nvPr>
        </p:nvSpPr>
        <p:spPr>
          <a:xfrm>
            <a:off x="863601" y="3276600"/>
            <a:ext cx="11353799" cy="5943600"/>
          </a:xfrm>
        </p:spPr>
        <p:txBody>
          <a:bodyPr>
            <a:normAutofit fontScale="92500" lnSpcReduction="10000"/>
          </a:bodyPr>
          <a:lstStyle/>
          <a:p>
            <a:pPr>
              <a:buNone/>
            </a:pPr>
            <a:r>
              <a:rPr lang="en-US" b="1" dirty="0" smtClean="0"/>
              <a:t>Example: (1) </a:t>
            </a:r>
            <a:r>
              <a:rPr lang="en-US" b="1" i="1" dirty="0" smtClean="0"/>
              <a:t>Encourage Positive Comments</a:t>
            </a:r>
          </a:p>
          <a:p>
            <a:pPr>
              <a:buNone/>
            </a:pPr>
            <a:r>
              <a:rPr lang="en-US" dirty="0" smtClean="0"/>
              <a:t/>
            </a:r>
            <a:br>
              <a:rPr lang="en-US" dirty="0" smtClean="0"/>
            </a:br>
            <a:r>
              <a:rPr lang="en-US" dirty="0" smtClean="0"/>
              <a:t>While I am looking in the mirror at myself, instead of stating all the negatives (like bad hair day, weird outfit) I will say all the positives out loud.  For every negative I think or say about myself, I will then say a positive out loud.   </a:t>
            </a:r>
          </a:p>
          <a:p>
            <a:pPr>
              <a:buNone/>
            </a:pPr>
            <a:r>
              <a:rPr lang="en-US" dirty="0" smtClean="0"/>
              <a:t>	I will also do the same within my classes.  Anytime I hear anyone saying anything bad about themselves or others, I will immediately compliment them with a positive comment so that they see the positives rather than the negatives of themselves, or others.</a:t>
            </a:r>
            <a:endParaRPr lang="en-US" dirty="0"/>
          </a:p>
        </p:txBody>
      </p:sp>
    </p:spTree>
  </p:cSld>
  <p:clrMapOvr>
    <a:masterClrMapping/>
  </p:clrMapOvr>
  <p:transition spd="med">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33403" y="1143000"/>
            <a:ext cx="4694733" cy="4722165"/>
          </a:xfrm>
        </p:spPr>
        <p:txBody>
          <a:bodyPr>
            <a:normAutofit/>
          </a:bodyPr>
          <a:lstStyle/>
          <a:p>
            <a:r>
              <a:rPr lang="en-US" dirty="0" smtClean="0"/>
              <a:t>The best and most beautiful thing in life cannot be seen, not touched, but are felt in the heart.</a:t>
            </a:r>
            <a:endParaRPr lang="en-US" dirty="0"/>
          </a:p>
        </p:txBody>
      </p:sp>
      <p:sp>
        <p:nvSpPr>
          <p:cNvPr id="6" name="Text Placeholder 5"/>
          <p:cNvSpPr>
            <a:spLocks noGrp="1"/>
          </p:cNvSpPr>
          <p:nvPr>
            <p:ph type="body" sz="half" idx="2"/>
          </p:nvPr>
        </p:nvSpPr>
        <p:spPr/>
        <p:txBody>
          <a:bodyPr/>
          <a:lstStyle/>
          <a:p>
            <a:r>
              <a:rPr lang="en-US" dirty="0" smtClean="0"/>
              <a:t>- </a:t>
            </a:r>
            <a:r>
              <a:rPr lang="en-US" dirty="0" err="1" smtClean="0"/>
              <a:t>Hellen</a:t>
            </a:r>
            <a:r>
              <a:rPr lang="en-US" dirty="0" smtClean="0"/>
              <a:t> Keller</a:t>
            </a:r>
            <a:endParaRPr lang="en-US" dirty="0"/>
          </a:p>
        </p:txBody>
      </p:sp>
      <p:pic>
        <p:nvPicPr>
          <p:cNvPr id="1027" name="Picture 3"/>
          <p:cNvPicPr>
            <a:picLocks noGrp="1" noChangeAspect="1" noChangeArrowheads="1"/>
          </p:cNvPicPr>
          <p:nvPr>
            <p:ph type="pic" idx="1"/>
          </p:nvPr>
        </p:nvPicPr>
        <p:blipFill>
          <a:blip r:embed="rId2" cstate="print"/>
          <a:srcRect l="15822" r="15822"/>
          <a:stretch>
            <a:fillRect/>
          </a:stretch>
        </p:blipFill>
        <p:spPr bwMode="auto">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noChangeArrowheads="1"/>
          </p:cNvPicPr>
          <p:nvPr/>
        </p:nvPicPr>
        <p:blipFill>
          <a:blip r:embed="rId3" cstate="print"/>
          <a:srcRect l="28365" t="7468" r="28258" b="12448"/>
          <a:stretch>
            <a:fillRect/>
          </a:stretch>
        </p:blipFill>
        <p:spPr bwMode="auto">
          <a:xfrm>
            <a:off x="3689350" y="1143000"/>
            <a:ext cx="5640388" cy="78105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3" cstate="print"/>
          <a:srcRect l="28363" t="10803" r="28615" b="12608"/>
          <a:stretch>
            <a:fillRect/>
          </a:stretch>
        </p:blipFill>
        <p:spPr bwMode="auto">
          <a:xfrm>
            <a:off x="3346450" y="1292225"/>
            <a:ext cx="5594350" cy="747077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noChangeArrowheads="1"/>
          </p:cNvPicPr>
          <p:nvPr/>
        </p:nvPicPr>
        <p:blipFill>
          <a:blip r:embed="rId3" cstate="print"/>
          <a:srcRect l="28482" t="7626" r="28258" b="12448"/>
          <a:stretch>
            <a:fillRect/>
          </a:stretch>
        </p:blipFill>
        <p:spPr bwMode="auto">
          <a:xfrm>
            <a:off x="3703638" y="1195388"/>
            <a:ext cx="5626100" cy="7796212"/>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zuguide.com/image/Chris-Farley-Tommy-Boy.2.jpg"/>
          <p:cNvPicPr>
            <a:picLocks noChangeAspect="1" noChangeArrowheads="1"/>
          </p:cNvPicPr>
          <p:nvPr/>
        </p:nvPicPr>
        <p:blipFill>
          <a:blip r:embed="rId2" cstate="print"/>
          <a:srcRect/>
          <a:stretch>
            <a:fillRect/>
          </a:stretch>
        </p:blipFill>
        <p:spPr bwMode="auto">
          <a:xfrm>
            <a:off x="3302000" y="3130550"/>
            <a:ext cx="5995988" cy="377666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0" y="254000"/>
            <a:ext cx="13004800" cy="1282700"/>
          </a:xfrm>
          <a:effectLst>
            <a:outerShdw blurRad="127000" dist="76199" dir="2700000" algn="ctr" rotWithShape="0">
              <a:schemeClr val="bg2">
                <a:alpha val="75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91435" tIns="45718" rIns="0" bIns="45718" rtlCol="0" anchor="t">
            <a:normAutofit/>
          </a:bodyPr>
          <a:lstStyle/>
          <a:p>
            <a:pPr defTabSz="1300393" fontAlgn="auto">
              <a:spcAft>
                <a:spcPts val="0"/>
              </a:spcAft>
              <a:defRPr/>
            </a:pPr>
            <a:r>
              <a:rPr lang="en-US" sz="7300" dirty="0">
                <a:solidFill>
                  <a:schemeClr val="accent5">
                    <a:lumMod val="50000"/>
                  </a:schemeClr>
                </a:solidFill>
                <a:latin typeface="Georgia" pitchFamily="-112" charset="0"/>
                <a:sym typeface="Georgia" pitchFamily="-112" charset="0"/>
              </a:rPr>
              <a:t>Discussion</a:t>
            </a:r>
            <a:endParaRPr lang="en-US" sz="7300" dirty="0">
              <a:solidFill>
                <a:schemeClr val="accent5">
                  <a:lumMod val="50000"/>
                </a:schemeClr>
              </a:solidFill>
              <a:latin typeface="Georgia" pitchFamily="-112" charset="0"/>
              <a:ea typeface="ヒラギノ明朝 Pro W3" pitchFamily="-112" charset="-128"/>
              <a:sym typeface="Georgia" pitchFamily="-112" charset="0"/>
            </a:endParaRPr>
          </a:p>
        </p:txBody>
      </p:sp>
      <p:sp>
        <p:nvSpPr>
          <p:cNvPr id="9218" name="Rectangle 2"/>
          <p:cNvSpPr>
            <a:spLocks/>
          </p:cNvSpPr>
          <p:nvPr/>
        </p:nvSpPr>
        <p:spPr bwMode="auto">
          <a:xfrm>
            <a:off x="1231900" y="1708150"/>
            <a:ext cx="11341100" cy="1117600"/>
          </a:xfrm>
          <a:prstGeom prst="rect">
            <a:avLst/>
          </a:prstGeom>
          <a:noFill/>
          <a:ln w="9525">
            <a:noFill/>
            <a:miter lim="800000"/>
            <a:headEnd/>
            <a:tailEnd/>
          </a:ln>
        </p:spPr>
        <p:txBody>
          <a:bodyPr lIns="0" tIns="0" rIns="0" bIns="0" anchor="ctr"/>
          <a:lstStyle/>
          <a:p>
            <a:pPr algn="l"/>
            <a:r>
              <a:rPr lang="en-US" sz="3600">
                <a:solidFill>
                  <a:srgbClr val="2F4343"/>
                </a:solidFill>
                <a:latin typeface="Georgia" pitchFamily="18" charset="0"/>
                <a:sym typeface="Georgia" pitchFamily="18" charset="0"/>
              </a:rPr>
              <a:t>What were some of the first words that came to mind about these people?</a:t>
            </a:r>
          </a:p>
        </p:txBody>
      </p:sp>
      <p:sp>
        <p:nvSpPr>
          <p:cNvPr id="9219" name="Line 3"/>
          <p:cNvSpPr>
            <a:spLocks noChangeShapeType="1"/>
          </p:cNvSpPr>
          <p:nvPr/>
        </p:nvSpPr>
        <p:spPr bwMode="auto">
          <a:xfrm>
            <a:off x="723900" y="1524000"/>
            <a:ext cx="11564938" cy="0"/>
          </a:xfrm>
          <a:prstGeom prst="line">
            <a:avLst/>
          </a:prstGeom>
          <a:noFill/>
          <a:ln w="38100">
            <a:solidFill>
              <a:srgbClr val="2F4343"/>
            </a:solidFill>
            <a:round/>
            <a:headEnd/>
            <a:tailEnd/>
          </a:ln>
        </p:spPr>
        <p:txBody>
          <a:bodyPr lIns="91435" tIns="45718" rIns="91435" bIns="45718"/>
          <a:lstStyle/>
          <a:p>
            <a:endParaRPr lang="en-US"/>
          </a:p>
        </p:txBody>
      </p:sp>
      <p:sp>
        <p:nvSpPr>
          <p:cNvPr id="9220" name="Rectangle 4"/>
          <p:cNvSpPr>
            <a:spLocks/>
          </p:cNvSpPr>
          <p:nvPr/>
        </p:nvSpPr>
        <p:spPr bwMode="auto">
          <a:xfrm>
            <a:off x="876300" y="1689100"/>
            <a:ext cx="180975" cy="1216025"/>
          </a:xfrm>
          <a:prstGeom prst="rect">
            <a:avLst/>
          </a:prstGeom>
          <a:noFill/>
          <a:ln w="9525">
            <a:noFill/>
            <a:miter lim="800000"/>
            <a:headEnd/>
            <a:tailEnd/>
          </a:ln>
        </p:spPr>
        <p:txBody>
          <a:bodyPr wrap="none" lIns="0" tIns="0" rIns="0" bIns="0">
            <a:spAutoFit/>
          </a:bodyPr>
          <a:lstStyle/>
          <a:p>
            <a:pPr algn="l"/>
            <a:r>
              <a:rPr lang="en-US" sz="3600">
                <a:solidFill>
                  <a:srgbClr val="2D4143"/>
                </a:solidFill>
                <a:latin typeface="Georgia" pitchFamily="18" charset="0"/>
                <a:sym typeface="Georgia" pitchFamily="18" charset="0"/>
              </a:rPr>
              <a:t>•</a:t>
            </a:r>
          </a:p>
          <a:p>
            <a:pPr algn="l"/>
            <a:endParaRPr lang="en-US">
              <a:solidFill>
                <a:schemeClr val="tx1"/>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500"/>
                                        <p:tgtEl>
                                          <p:spTgt spid="92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20"/>
                                        </p:tgtEl>
                                        <p:attrNameLst>
                                          <p:attrName>style.visibility</p:attrName>
                                        </p:attrNameLst>
                                      </p:cBhvr>
                                      <p:to>
                                        <p:strVal val="visible"/>
                                      </p:to>
                                    </p:set>
                                    <p:animEffect transition="in" filter="fade">
                                      <p:cBhvr>
                                        <p:cTn id="10" dur="500"/>
                                        <p:tgtEl>
                                          <p:spTgt spid="9220"/>
                                        </p:tgtEl>
                                      </p:cBhvr>
                                    </p:animEffect>
                                  </p:childTnLst>
                                </p:cTn>
                              </p:par>
                              <p:par>
                                <p:cTn id="11" presetID="2" presetClass="entr" presetSubtype="8" fill="hold" grpId="0" nodeType="with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additive="base">
                                        <p:cTn id="13" dur="500" fill="hold"/>
                                        <p:tgtEl>
                                          <p:spTgt spid="9219"/>
                                        </p:tgtEl>
                                        <p:attrNameLst>
                                          <p:attrName>ppt_x</p:attrName>
                                        </p:attrNameLst>
                                      </p:cBhvr>
                                      <p:tavLst>
                                        <p:tav tm="0">
                                          <p:val>
                                            <p:strVal val="0-#ppt_w/2"/>
                                          </p:val>
                                        </p:tav>
                                        <p:tav tm="100000">
                                          <p:val>
                                            <p:strVal val="#ppt_x"/>
                                          </p:val>
                                        </p:tav>
                                      </p:tavLst>
                                    </p:anim>
                                    <p:anim calcmode="lin" valueType="num">
                                      <p:cBhvr additive="base">
                                        <p:cTn id="14" dur="500" fill="hold"/>
                                        <p:tgtEl>
                                          <p:spTgt spid="92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animBg="1"/>
      <p:bldP spid="9220"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3112</TotalTime>
  <Pages>0</Pages>
  <Words>1608</Words>
  <Characters>0</Characters>
  <Application>Microsoft Office PowerPoint</Application>
  <PresentationFormat>Custom</PresentationFormat>
  <Lines>0</Lines>
  <Paragraphs>181</Paragraphs>
  <Slides>44</Slides>
  <Notes>12</Notes>
  <HiddenSlides>0</HiddenSlides>
  <MMClips>0</MMClips>
  <ScaleCrop>false</ScaleCrop>
  <HeadingPairs>
    <vt:vector size="4" baseType="variant">
      <vt:variant>
        <vt:lpstr>Theme</vt:lpstr>
      </vt:variant>
      <vt:variant>
        <vt:i4>2</vt:i4>
      </vt:variant>
      <vt:variant>
        <vt:lpstr>Slide Titles</vt:lpstr>
      </vt:variant>
      <vt:variant>
        <vt:i4>44</vt:i4>
      </vt:variant>
    </vt:vector>
  </HeadingPairs>
  <TitlesOfParts>
    <vt:vector size="46" baseType="lpstr">
      <vt:lpstr>Austin</vt:lpstr>
      <vt:lpstr>1_Austin</vt:lpstr>
      <vt:lpstr>Reshaping Body Image</vt:lpstr>
      <vt:lpstr>Slide 2</vt:lpstr>
      <vt:lpstr>Slide 3</vt:lpstr>
      <vt:lpstr>Slide 4</vt:lpstr>
      <vt:lpstr>Slide 5</vt:lpstr>
      <vt:lpstr>Slide 6</vt:lpstr>
      <vt:lpstr>Slide 7</vt:lpstr>
      <vt:lpstr>Slide 8</vt:lpstr>
      <vt:lpstr>Discussion</vt:lpstr>
      <vt:lpstr>Discussion</vt:lpstr>
      <vt:lpstr>Discussion</vt:lpstr>
      <vt:lpstr>Discussion</vt:lpstr>
      <vt:lpstr>Discussion</vt:lpstr>
      <vt:lpstr>Discussion</vt:lpstr>
      <vt:lpstr>Body Image Web</vt:lpstr>
      <vt:lpstr>Body Image Web Directions</vt:lpstr>
      <vt:lpstr>Perceptions of How to Improve Body Image</vt:lpstr>
      <vt:lpstr>Complications </vt:lpstr>
      <vt:lpstr>Is it worth it? </vt:lpstr>
      <vt:lpstr>Myth or Fact</vt:lpstr>
      <vt:lpstr>Myth or Fact</vt:lpstr>
      <vt:lpstr>Myth or Fact</vt:lpstr>
      <vt:lpstr>Myth or Fact</vt:lpstr>
      <vt:lpstr>Myth or Fact</vt:lpstr>
      <vt:lpstr>Myth or Fact</vt:lpstr>
      <vt:lpstr>Myth or Fact</vt:lpstr>
      <vt:lpstr>Myth or Fact</vt:lpstr>
      <vt:lpstr>Myth or Fact</vt:lpstr>
      <vt:lpstr>Myth or Fact</vt:lpstr>
      <vt:lpstr>Myth or Fact</vt:lpstr>
      <vt:lpstr>Myth or Fact</vt:lpstr>
      <vt:lpstr>Myth or Fact</vt:lpstr>
      <vt:lpstr>Myth or Fact</vt:lpstr>
      <vt:lpstr>Myth or Fact</vt:lpstr>
      <vt:lpstr>Myth or Fact</vt:lpstr>
      <vt:lpstr>Myth or Fact</vt:lpstr>
      <vt:lpstr>Myth or Fact</vt:lpstr>
      <vt:lpstr>Myth or Fact</vt:lpstr>
      <vt:lpstr>Advocacy Cues</vt:lpstr>
      <vt:lpstr>Self Reflection </vt:lpstr>
      <vt:lpstr>Self Reflection </vt:lpstr>
      <vt:lpstr>Body Positive World</vt:lpstr>
      <vt:lpstr>Body Positive World</vt:lpstr>
      <vt:lpstr>The best and most beautiful thing in life cannot be seen, not touched, but are felt in the heart.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Reshaping Body Image</dc:title>
  <dc:creator>Bethany Nicole Berger</dc:creator>
  <cp:lastModifiedBy>Beth Berger</cp:lastModifiedBy>
  <cp:revision>96</cp:revision>
  <dcterms:modified xsi:type="dcterms:W3CDTF">2011-12-06T04:19:59Z</dcterms:modified>
</cp:coreProperties>
</file>