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0"/>
  </p:notesMasterIdLst>
  <p:sldIdLst>
    <p:sldId id="256" r:id="rId2"/>
    <p:sldId id="257" r:id="rId3"/>
    <p:sldId id="259" r:id="rId4"/>
    <p:sldId id="263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47512-413B-4AD4-A25A-66719A69E5B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2102E-6075-4630-A390-27523751D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E5BA72D-47C8-4A88-B2B7-C8BAFC89C7D0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0172D80-DD8B-4564-8180-9BB2E6F47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2133600"/>
          </a:xfrm>
        </p:spPr>
        <p:txBody>
          <a:bodyPr/>
          <a:lstStyle/>
          <a:p>
            <a:r>
              <a:rPr lang="en-US" dirty="0" smtClean="0"/>
              <a:t>Physical Education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72400" cy="1508760"/>
          </a:xfrm>
        </p:spPr>
        <p:txBody>
          <a:bodyPr/>
          <a:lstStyle/>
          <a:p>
            <a:r>
              <a:rPr lang="en-US" dirty="0" smtClean="0"/>
              <a:t>Safety and Sportsmanship</a:t>
            </a:r>
          </a:p>
          <a:p>
            <a:r>
              <a:rPr lang="en-US" dirty="0" smtClean="0"/>
              <a:t> to make P.E. the best it can be!!!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95600" y="2819400"/>
            <a:ext cx="3581400" cy="2686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00200"/>
            <a:ext cx="46482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Keep things </a:t>
            </a:r>
            <a:r>
              <a:rPr lang="en-US" b="1" dirty="0" smtClean="0"/>
              <a:t>FAIR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Keep things </a:t>
            </a:r>
            <a:r>
              <a:rPr lang="en-US" b="1" dirty="0" smtClean="0"/>
              <a:t>SAFE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Keep things </a:t>
            </a:r>
            <a:r>
              <a:rPr lang="en-US" b="1" dirty="0" smtClean="0"/>
              <a:t>FUN 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0"/>
            <a:ext cx="2381164" cy="3023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can we be safe in P.E. Class?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514600"/>
            <a:ext cx="75438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Do’s and Don'ts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DO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Stay in your own bubble!</a:t>
            </a:r>
          </a:p>
          <a:p>
            <a:endParaRPr lang="en-US" dirty="0" smtClean="0"/>
          </a:p>
          <a:p>
            <a:r>
              <a:rPr lang="en-US" dirty="0" smtClean="0"/>
              <a:t>Tag Nicely below the head</a:t>
            </a:r>
          </a:p>
          <a:p>
            <a:endParaRPr lang="en-US" dirty="0" smtClean="0"/>
          </a:p>
          <a:p>
            <a:r>
              <a:rPr lang="en-US" dirty="0" smtClean="0"/>
              <a:t>Stay on your feet!</a:t>
            </a:r>
          </a:p>
          <a:p>
            <a:endParaRPr lang="en-US" dirty="0" smtClean="0"/>
          </a:p>
          <a:p>
            <a:r>
              <a:rPr lang="en-US" dirty="0" smtClean="0"/>
              <a:t>Get up when you fall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Tell the teacher when someone gets hurt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Don’t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Run into other students</a:t>
            </a:r>
          </a:p>
          <a:p>
            <a:endParaRPr lang="en-US" dirty="0" smtClean="0"/>
          </a:p>
          <a:p>
            <a:r>
              <a:rPr lang="en-US" dirty="0" smtClean="0"/>
              <a:t>Tag in the face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Slide on the floor </a:t>
            </a:r>
          </a:p>
          <a:p>
            <a:endParaRPr lang="en-US" dirty="0" smtClean="0"/>
          </a:p>
          <a:p>
            <a:r>
              <a:rPr lang="en-US" dirty="0" smtClean="0"/>
              <a:t>Lay down during the game</a:t>
            </a:r>
          </a:p>
          <a:p>
            <a:endParaRPr lang="en-US" dirty="0" smtClean="0"/>
          </a:p>
          <a:p>
            <a:r>
              <a:rPr lang="en-US" dirty="0" smtClean="0"/>
              <a:t>Take yourself out of the game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80060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Good Sport!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What does it mean to be a Good Sport?</a:t>
            </a:r>
          </a:p>
          <a:p>
            <a:pPr lvl="1"/>
            <a:r>
              <a:rPr lang="en-US" dirty="0" smtClean="0"/>
              <a:t>Play </a:t>
            </a:r>
            <a:r>
              <a:rPr lang="en-US" dirty="0" smtClean="0">
                <a:solidFill>
                  <a:schemeClr val="accent3"/>
                </a:solidFill>
              </a:rPr>
              <a:t>Fair</a:t>
            </a:r>
            <a:r>
              <a:rPr lang="en-US" dirty="0" smtClean="0"/>
              <a:t>, Show </a:t>
            </a:r>
            <a:r>
              <a:rPr lang="en-US" dirty="0" smtClean="0">
                <a:solidFill>
                  <a:schemeClr val="accent3"/>
                </a:solidFill>
              </a:rPr>
              <a:t>Respect</a:t>
            </a:r>
          </a:p>
          <a:p>
            <a:pPr lvl="1"/>
            <a:r>
              <a:rPr lang="en-US" dirty="0" smtClean="0"/>
              <a:t>Good “Winner” and Good “Loser”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How can show </a:t>
            </a:r>
          </a:p>
          <a:p>
            <a:pPr>
              <a:buNone/>
            </a:pPr>
            <a:r>
              <a:rPr lang="en-US" dirty="0" smtClean="0"/>
              <a:t>	Sportsmanship</a:t>
            </a:r>
          </a:p>
          <a:p>
            <a:pPr>
              <a:buNone/>
            </a:pPr>
            <a:r>
              <a:rPr lang="en-US" dirty="0" smtClean="0"/>
              <a:t>	 during P.E.?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906554"/>
            <a:ext cx="2895600" cy="364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Sportsmanship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Read the following situations and say how we could show good sportsmanship: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While playing a tagging game, the person you tag does not leave the game.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playing soccer, your team loses by a point.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When running through the gym, you accidently collide with another student and knock them down.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Sportsmanship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playing a collection game, one of your team mates cheats and takes more than one puff ball at a time.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As you enter class, someone takes the spot on the floor that you wanted.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During class, you hear your friends picking on another student who they think is not good at the game. 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off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 RESPECT!</a:t>
            </a:r>
          </a:p>
          <a:p>
            <a:endParaRPr lang="en-US" dirty="0" smtClean="0"/>
          </a:p>
          <a:p>
            <a:r>
              <a:rPr lang="en-US" dirty="0" smtClean="0"/>
              <a:t>Be a good sport!</a:t>
            </a:r>
          </a:p>
          <a:p>
            <a:endParaRPr lang="en-US" dirty="0" smtClean="0"/>
          </a:p>
          <a:p>
            <a:r>
              <a:rPr lang="en-US" dirty="0" smtClean="0"/>
              <a:t>Follow the Rules!</a:t>
            </a:r>
          </a:p>
          <a:p>
            <a:endParaRPr lang="en-US" dirty="0" smtClean="0"/>
          </a:p>
          <a:p>
            <a:r>
              <a:rPr lang="en-US" dirty="0" smtClean="0"/>
              <a:t>Play Safe!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Have fun and help</a:t>
            </a:r>
          </a:p>
          <a:p>
            <a:pPr>
              <a:buNone/>
            </a:pPr>
            <a:r>
              <a:rPr lang="en-US" dirty="0" smtClean="0"/>
              <a:t>others have fun!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Show how you can be the best YOU Possible!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667000"/>
            <a:ext cx="4762500" cy="3533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261</TotalTime>
  <Words>284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Carnival</vt:lpstr>
      <vt:lpstr>Physical Education Expectations</vt:lpstr>
      <vt:lpstr>Why Have Rules?</vt:lpstr>
      <vt:lpstr>Safety First</vt:lpstr>
      <vt:lpstr>Safety Do’s and Don'ts </vt:lpstr>
      <vt:lpstr>Be A Good Sport!</vt:lpstr>
      <vt:lpstr>Sportsmanship </vt:lpstr>
      <vt:lpstr>Sportsmanship</vt:lpstr>
      <vt:lpstr>Show off YOU!!!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 Expectations</dc:title>
  <dc:creator>Beth Berger</dc:creator>
  <cp:lastModifiedBy>Beth Berger</cp:lastModifiedBy>
  <cp:revision>15</cp:revision>
  <dcterms:created xsi:type="dcterms:W3CDTF">2012-03-28T21:28:34Z</dcterms:created>
  <dcterms:modified xsi:type="dcterms:W3CDTF">2012-04-03T01:27:22Z</dcterms:modified>
</cp:coreProperties>
</file>